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Default Extension="gif" ContentType="image/gif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slides/slide49.xml" ContentType="application/vnd.openxmlformats-officedocument.presentationml.slide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notesSlides/notesSlide10.xml" ContentType="application/vnd.openxmlformats-officedocument.presentationml.notesSlid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Layouts/slideLayout23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57"/>
  </p:notesMasterIdLst>
  <p:sldIdLst>
    <p:sldId id="388" r:id="rId3"/>
    <p:sldId id="389" r:id="rId4"/>
    <p:sldId id="390" r:id="rId5"/>
    <p:sldId id="387" r:id="rId6"/>
    <p:sldId id="386" r:id="rId7"/>
    <p:sldId id="280" r:id="rId8"/>
    <p:sldId id="282" r:id="rId9"/>
    <p:sldId id="366" r:id="rId10"/>
    <p:sldId id="258" r:id="rId11"/>
    <p:sldId id="284" r:id="rId12"/>
    <p:sldId id="374" r:id="rId13"/>
    <p:sldId id="375" r:id="rId14"/>
    <p:sldId id="269" r:id="rId15"/>
    <p:sldId id="270" r:id="rId16"/>
    <p:sldId id="354" r:id="rId17"/>
    <p:sldId id="367" r:id="rId18"/>
    <p:sldId id="368" r:id="rId19"/>
    <p:sldId id="369" r:id="rId20"/>
    <p:sldId id="370" r:id="rId21"/>
    <p:sldId id="371" r:id="rId22"/>
    <p:sldId id="372" r:id="rId23"/>
    <p:sldId id="378" r:id="rId24"/>
    <p:sldId id="373" r:id="rId25"/>
    <p:sldId id="288" r:id="rId26"/>
    <p:sldId id="377" r:id="rId27"/>
    <p:sldId id="360" r:id="rId28"/>
    <p:sldId id="290" r:id="rId29"/>
    <p:sldId id="291" r:id="rId30"/>
    <p:sldId id="355" r:id="rId31"/>
    <p:sldId id="356" r:id="rId32"/>
    <p:sldId id="376" r:id="rId33"/>
    <p:sldId id="350" r:id="rId34"/>
    <p:sldId id="351" r:id="rId35"/>
    <p:sldId id="294" r:id="rId36"/>
    <p:sldId id="295" r:id="rId37"/>
    <p:sldId id="296" r:id="rId38"/>
    <p:sldId id="297" r:id="rId39"/>
    <p:sldId id="298" r:id="rId40"/>
    <p:sldId id="359" r:id="rId41"/>
    <p:sldId id="299" r:id="rId42"/>
    <p:sldId id="301" r:id="rId43"/>
    <p:sldId id="330" r:id="rId44"/>
    <p:sldId id="346" r:id="rId45"/>
    <p:sldId id="331" r:id="rId46"/>
    <p:sldId id="332" r:id="rId47"/>
    <p:sldId id="335" r:id="rId48"/>
    <p:sldId id="274" r:id="rId49"/>
    <p:sldId id="275" r:id="rId50"/>
    <p:sldId id="337" r:id="rId51"/>
    <p:sldId id="277" r:id="rId52"/>
    <p:sldId id="382" r:id="rId53"/>
    <p:sldId id="364" r:id="rId54"/>
    <p:sldId id="365" r:id="rId55"/>
    <p:sldId id="391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  <a:srgbClr val="663300"/>
    <a:srgbClr val="FCFFD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53" autoAdjust="0"/>
  </p:normalViewPr>
  <p:slideViewPr>
    <p:cSldViewPr>
      <p:cViewPr varScale="1">
        <p:scale>
          <a:sx n="69" d="100"/>
          <a:sy n="69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image" Target="../media/image33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2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EA0652-E49B-4494-8133-DCB3427B44B0}" type="doc">
      <dgm:prSet loTypeId="urn:microsoft.com/office/officeart/2005/8/layout/lProcess2" loCatId="list" qsTypeId="urn:microsoft.com/office/officeart/2005/8/quickstyle/simple3" qsCatId="simple" csTypeId="urn:microsoft.com/office/officeart/2005/8/colors/colorful1#16" csCatId="colorful" phldr="1"/>
      <dgm:spPr/>
      <dgm:t>
        <a:bodyPr/>
        <a:lstStyle/>
        <a:p>
          <a:endParaRPr lang="en-US"/>
        </a:p>
      </dgm:t>
    </dgm:pt>
    <dgm:pt modelId="{4A38A2FC-CE33-4912-AB39-DC5697BB799C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fa-IR" sz="2700" dirty="0" smtClean="0">
              <a:solidFill>
                <a:srgbClr val="006600"/>
              </a:solidFill>
              <a:cs typeface="+mj-cs"/>
            </a:rPr>
            <a:t>عصر کشاورزی</a:t>
          </a:r>
        </a:p>
        <a:p>
          <a:r>
            <a:rPr lang="fa-IR" sz="1600" b="1" dirty="0" smtClean="0">
              <a:solidFill>
                <a:srgbClr val="7030A0"/>
              </a:solidFill>
              <a:latin typeface="+mn-lt"/>
            </a:rPr>
            <a:t>)</a:t>
          </a:r>
          <a:r>
            <a:rPr lang="en-US" sz="1600" b="1" dirty="0" smtClean="0">
              <a:solidFill>
                <a:srgbClr val="7030A0"/>
              </a:solidFill>
              <a:latin typeface="+mn-lt"/>
            </a:rPr>
            <a:t>Agricultural Age</a:t>
          </a:r>
          <a:r>
            <a:rPr lang="fa-IR" sz="1600" b="1" dirty="0" smtClean="0">
              <a:solidFill>
                <a:srgbClr val="7030A0"/>
              </a:solidFill>
              <a:latin typeface="+mn-lt"/>
            </a:rPr>
            <a:t>(</a:t>
          </a:r>
          <a:endParaRPr lang="en-US" sz="1600" b="1" dirty="0">
            <a:solidFill>
              <a:srgbClr val="7030A0"/>
            </a:solidFill>
            <a:latin typeface="+mn-lt"/>
            <a:cs typeface="+mj-cs"/>
          </a:endParaRPr>
        </a:p>
      </dgm:t>
    </dgm:pt>
    <dgm:pt modelId="{D9C34F2F-064F-4B94-BE07-AEBA4D8ABE91}" type="parTrans" cxnId="{0BE4F07F-A776-4D6D-B6A1-FFF3BE55BF2F}">
      <dgm:prSet/>
      <dgm:spPr/>
      <dgm:t>
        <a:bodyPr/>
        <a:lstStyle/>
        <a:p>
          <a:endParaRPr lang="en-US"/>
        </a:p>
      </dgm:t>
    </dgm:pt>
    <dgm:pt modelId="{15B232E7-3161-4395-9232-E86088FF6C3F}" type="sibTrans" cxnId="{0BE4F07F-A776-4D6D-B6A1-FFF3BE55BF2F}">
      <dgm:prSet/>
      <dgm:spPr/>
      <dgm:t>
        <a:bodyPr/>
        <a:lstStyle/>
        <a:p>
          <a:endParaRPr lang="en-US"/>
        </a:p>
      </dgm:t>
    </dgm:pt>
    <dgm:pt modelId="{5703E9F7-F99C-4D43-9FD7-D4AC0222B549}">
      <dgm:prSet phldrT="[Text]" custT="1"/>
      <dgm:spPr/>
      <dgm:t>
        <a:bodyPr/>
        <a:lstStyle/>
        <a:p>
          <a:pPr algn="r" rtl="1"/>
          <a:r>
            <a:rPr lang="fa-IR" sz="1600" b="1" dirty="0" smtClean="0">
              <a:solidFill>
                <a:schemeClr val="tx1"/>
              </a:solidFill>
              <a:latin typeface="+mj-lt"/>
            </a:rPr>
            <a:t>کشاورز</a:t>
          </a:r>
        </a:p>
        <a:p>
          <a:pPr algn="r" rtl="1"/>
          <a:r>
            <a:rPr lang="en-US" altLang="ko-KR" sz="1050" b="1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Farmer</a:t>
          </a:r>
          <a:endParaRPr lang="en-US" sz="1050" b="1" dirty="0">
            <a:solidFill>
              <a:schemeClr val="tx1"/>
            </a:solidFill>
            <a:latin typeface="+mj-lt"/>
          </a:endParaRPr>
        </a:p>
      </dgm:t>
    </dgm:pt>
    <dgm:pt modelId="{6CDBFA31-FFC5-4A13-81A3-F01DF87248A1}" type="parTrans" cxnId="{62377574-054E-43A2-A65F-DD7F482A4BE3}">
      <dgm:prSet/>
      <dgm:spPr/>
      <dgm:t>
        <a:bodyPr/>
        <a:lstStyle/>
        <a:p>
          <a:endParaRPr lang="en-US"/>
        </a:p>
      </dgm:t>
    </dgm:pt>
    <dgm:pt modelId="{7EA8FDC2-E079-4F5A-B051-5D11FE6A2F5A}" type="sibTrans" cxnId="{62377574-054E-43A2-A65F-DD7F482A4BE3}">
      <dgm:prSet/>
      <dgm:spPr/>
      <dgm:t>
        <a:bodyPr/>
        <a:lstStyle/>
        <a:p>
          <a:endParaRPr lang="en-US"/>
        </a:p>
      </dgm:t>
    </dgm:pt>
    <dgm:pt modelId="{ED774F26-8EAF-42D7-88B4-154C7653D6B0}">
      <dgm:prSet phldrT="[Text]" custT="1"/>
      <dgm:spPr/>
      <dgm:t>
        <a:bodyPr/>
        <a:lstStyle/>
        <a:p>
          <a:pPr algn="r" rtl="1"/>
          <a:r>
            <a:rPr lang="fa-IR" sz="1600" b="1" dirty="0" smtClean="0">
              <a:solidFill>
                <a:schemeClr val="tx1"/>
              </a:solidFill>
              <a:latin typeface="+mj-lt"/>
            </a:rPr>
            <a:t>زمین</a:t>
          </a:r>
          <a:r>
            <a:rPr lang="en-US" sz="1600" b="1" dirty="0" smtClean="0">
              <a:solidFill>
                <a:schemeClr val="tx1"/>
              </a:solidFill>
              <a:latin typeface="+mj-lt"/>
            </a:rPr>
            <a:t>               </a:t>
          </a:r>
        </a:p>
        <a:p>
          <a:pPr algn="r" rtl="1"/>
          <a:r>
            <a:rPr lang="en-US" altLang="ko-KR" sz="1050" b="1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                      Land</a:t>
          </a:r>
          <a:endParaRPr lang="en-US" sz="1600" b="1" dirty="0">
            <a:solidFill>
              <a:schemeClr val="tx1"/>
            </a:solidFill>
            <a:latin typeface="+mj-lt"/>
          </a:endParaRPr>
        </a:p>
      </dgm:t>
    </dgm:pt>
    <dgm:pt modelId="{9C49312A-6AEC-460A-BD3E-8FB9DAD8EA41}" type="parTrans" cxnId="{C2E63FF4-3F49-496F-9F9E-E825F0A332C5}">
      <dgm:prSet/>
      <dgm:spPr/>
      <dgm:t>
        <a:bodyPr/>
        <a:lstStyle/>
        <a:p>
          <a:endParaRPr lang="en-US"/>
        </a:p>
      </dgm:t>
    </dgm:pt>
    <dgm:pt modelId="{4196FDC7-84EA-40C7-88EF-2DFA45F1632B}" type="sibTrans" cxnId="{C2E63FF4-3F49-496F-9F9E-E825F0A332C5}">
      <dgm:prSet/>
      <dgm:spPr/>
      <dgm:t>
        <a:bodyPr/>
        <a:lstStyle/>
        <a:p>
          <a:endParaRPr lang="en-US"/>
        </a:p>
      </dgm:t>
    </dgm:pt>
    <dgm:pt modelId="{A3DE9902-01F0-4A8D-9322-0AD3CA6CCBCC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fa-IR" sz="2700" dirty="0" smtClean="0">
              <a:solidFill>
                <a:srgbClr val="006600"/>
              </a:solidFill>
              <a:cs typeface="+mj-cs"/>
            </a:rPr>
            <a:t>عصر صنعتی</a:t>
          </a:r>
        </a:p>
        <a:p>
          <a:r>
            <a:rPr lang="fa-IR" sz="1600" b="1" dirty="0" smtClean="0">
              <a:solidFill>
                <a:srgbClr val="7030A0"/>
              </a:solidFill>
              <a:latin typeface="+mn-lt"/>
            </a:rPr>
            <a:t>)</a:t>
          </a:r>
          <a:r>
            <a:rPr lang="en-US" sz="1600" b="1" dirty="0" smtClean="0">
              <a:solidFill>
                <a:srgbClr val="7030A0"/>
              </a:solidFill>
              <a:latin typeface="+mn-lt"/>
            </a:rPr>
            <a:t>Industrial Age</a:t>
          </a:r>
          <a:r>
            <a:rPr lang="fa-IR" sz="1600" b="1" dirty="0" smtClean="0">
              <a:solidFill>
                <a:srgbClr val="7030A0"/>
              </a:solidFill>
              <a:latin typeface="+mn-lt"/>
            </a:rPr>
            <a:t>(</a:t>
          </a:r>
          <a:endParaRPr lang="en-US" sz="1600" b="1" dirty="0">
            <a:solidFill>
              <a:srgbClr val="7030A0"/>
            </a:solidFill>
            <a:latin typeface="+mn-lt"/>
            <a:cs typeface="+mj-cs"/>
          </a:endParaRPr>
        </a:p>
      </dgm:t>
    </dgm:pt>
    <dgm:pt modelId="{EFE56E80-0712-4133-A0C4-642512B65A4D}" type="parTrans" cxnId="{D49C3091-E308-4A0A-AF13-391629F9E3ED}">
      <dgm:prSet/>
      <dgm:spPr/>
      <dgm:t>
        <a:bodyPr/>
        <a:lstStyle/>
        <a:p>
          <a:endParaRPr lang="en-US"/>
        </a:p>
      </dgm:t>
    </dgm:pt>
    <dgm:pt modelId="{89BB7B93-6D9E-4482-BF4D-62F544D176B5}" type="sibTrans" cxnId="{D49C3091-E308-4A0A-AF13-391629F9E3ED}">
      <dgm:prSet/>
      <dgm:spPr/>
      <dgm:t>
        <a:bodyPr/>
        <a:lstStyle/>
        <a:p>
          <a:endParaRPr lang="en-US"/>
        </a:p>
      </dgm:t>
    </dgm:pt>
    <dgm:pt modelId="{A8EDB4AE-520A-4A0A-8252-8BFBE582328C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مدیران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sz="1050" b="1" dirty="0" smtClean="0">
              <a:solidFill>
                <a:schemeClr val="tx1"/>
              </a:solidFill>
              <a:latin typeface="+mj-lt"/>
            </a:rPr>
            <a:t>(Managers)</a:t>
          </a:r>
          <a:endParaRPr lang="en-US" sz="1050" b="1" dirty="0">
            <a:solidFill>
              <a:schemeClr val="tx1"/>
            </a:solidFill>
            <a:latin typeface="+mj-lt"/>
          </a:endParaRPr>
        </a:p>
      </dgm:t>
    </dgm:pt>
    <dgm:pt modelId="{7C3998F5-1AD6-4532-905B-AC6B913CFA20}" type="parTrans" cxnId="{C23DE358-1FF2-4865-A57A-3DCF08196CB4}">
      <dgm:prSet/>
      <dgm:spPr/>
      <dgm:t>
        <a:bodyPr/>
        <a:lstStyle/>
        <a:p>
          <a:endParaRPr lang="en-US"/>
        </a:p>
      </dgm:t>
    </dgm:pt>
    <dgm:pt modelId="{77092D25-F556-4D0B-91F6-BC0F78FA0065}" type="sibTrans" cxnId="{C23DE358-1FF2-4865-A57A-3DCF08196CB4}">
      <dgm:prSet/>
      <dgm:spPr/>
      <dgm:t>
        <a:bodyPr/>
        <a:lstStyle/>
        <a:p>
          <a:endParaRPr lang="en-US"/>
        </a:p>
      </dgm:t>
    </dgm:pt>
    <dgm:pt modelId="{B3374517-3095-4D58-AD4C-80F20780107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fa-IR" sz="2700" dirty="0" smtClean="0">
              <a:solidFill>
                <a:srgbClr val="006600"/>
              </a:solidFill>
              <a:cs typeface="+mj-cs"/>
            </a:rPr>
            <a:t>عصر دانش </a:t>
          </a:r>
          <a:endParaRPr lang="en-US" sz="2700" dirty="0" smtClean="0">
            <a:solidFill>
              <a:srgbClr val="006600"/>
            </a:solidFill>
            <a:cs typeface="+mj-cs"/>
          </a:endParaRPr>
        </a:p>
        <a:p>
          <a:r>
            <a:rPr lang="en-US" sz="1600" b="1" dirty="0" smtClean="0">
              <a:solidFill>
                <a:srgbClr val="7030A0"/>
              </a:solidFill>
              <a:latin typeface="+mn-lt"/>
            </a:rPr>
            <a:t>(Knowledge age)</a:t>
          </a:r>
          <a:endParaRPr lang="en-US" sz="1600" b="1" dirty="0">
            <a:solidFill>
              <a:srgbClr val="7030A0"/>
            </a:solidFill>
            <a:latin typeface="+mn-lt"/>
            <a:cs typeface="+mj-cs"/>
          </a:endParaRPr>
        </a:p>
      </dgm:t>
    </dgm:pt>
    <dgm:pt modelId="{7DC655EC-1A9A-4BC6-AEDB-A8C338523362}" type="parTrans" cxnId="{A4CEA7BD-FDEF-4AAE-98C1-872291101B17}">
      <dgm:prSet/>
      <dgm:spPr/>
      <dgm:t>
        <a:bodyPr/>
        <a:lstStyle/>
        <a:p>
          <a:endParaRPr lang="en-US"/>
        </a:p>
      </dgm:t>
    </dgm:pt>
    <dgm:pt modelId="{A86B711E-1CE9-40C2-AF6D-667CB67071A1}" type="sibTrans" cxnId="{A4CEA7BD-FDEF-4AAE-98C1-872291101B17}">
      <dgm:prSet/>
      <dgm:spPr/>
      <dgm:t>
        <a:bodyPr/>
        <a:lstStyle/>
        <a:p>
          <a:endParaRPr lang="en-US"/>
        </a:p>
      </dgm:t>
    </dgm:pt>
    <dgm:pt modelId="{11C4E25C-722F-48C8-BA3D-9377E1A6A546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تفکر و تحقیق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sz="1050" b="1" dirty="0" smtClean="0">
              <a:solidFill>
                <a:schemeClr val="tx1"/>
              </a:solidFill>
              <a:latin typeface="+mj-lt"/>
            </a:rPr>
            <a:t>Thinking and research</a:t>
          </a:r>
          <a:endParaRPr lang="fa-IR" sz="1050" b="1" dirty="0" smtClean="0">
            <a:solidFill>
              <a:schemeClr val="tx1"/>
            </a:solidFill>
            <a:latin typeface="+mj-lt"/>
          </a:endParaRPr>
        </a:p>
      </dgm:t>
    </dgm:pt>
    <dgm:pt modelId="{B0668816-2302-49B9-8C5C-EE69A82BE794}" type="parTrans" cxnId="{7E4FAA1D-B45A-43FA-8742-4ED2384211E1}">
      <dgm:prSet/>
      <dgm:spPr/>
      <dgm:t>
        <a:bodyPr/>
        <a:lstStyle/>
        <a:p>
          <a:endParaRPr lang="en-US"/>
        </a:p>
      </dgm:t>
    </dgm:pt>
    <dgm:pt modelId="{5AF7668E-354F-43D9-A2C3-6A47481A853A}" type="sibTrans" cxnId="{7E4FAA1D-B45A-43FA-8742-4ED2384211E1}">
      <dgm:prSet/>
      <dgm:spPr/>
      <dgm:t>
        <a:bodyPr/>
        <a:lstStyle/>
        <a:p>
          <a:endParaRPr lang="en-US"/>
        </a:p>
      </dgm:t>
    </dgm:pt>
    <dgm:pt modelId="{304B0DED-2AA9-483E-99C2-CC0197645E8D}">
      <dgm:prSet phldrT="[Text]" custT="1"/>
      <dgm:spPr/>
      <dgm:t>
        <a:bodyPr/>
        <a:lstStyle/>
        <a:p>
          <a:pPr algn="r" rtl="1"/>
          <a:r>
            <a:rPr lang="fa-IR" sz="1600" b="1" dirty="0" smtClean="0">
              <a:solidFill>
                <a:schemeClr val="tx1"/>
              </a:solidFill>
              <a:latin typeface="+mj-lt"/>
            </a:rPr>
            <a:t>محصولات کشاورزی</a:t>
          </a:r>
          <a:r>
            <a:rPr lang="en-US" sz="1600" b="1" dirty="0" smtClean="0">
              <a:solidFill>
                <a:schemeClr val="tx1"/>
              </a:solidFill>
              <a:latin typeface="+mj-lt"/>
            </a:rPr>
            <a:t>       </a:t>
          </a:r>
        </a:p>
        <a:p>
          <a:pPr algn="r" rtl="1"/>
          <a:r>
            <a:rPr lang="en-US" altLang="ko-KR" sz="1050" b="1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       Farm Product </a:t>
          </a:r>
          <a:endParaRPr lang="en-US" sz="1050" b="1" dirty="0">
            <a:solidFill>
              <a:schemeClr val="tx1"/>
            </a:solidFill>
            <a:latin typeface="+mj-lt"/>
          </a:endParaRPr>
        </a:p>
      </dgm:t>
    </dgm:pt>
    <dgm:pt modelId="{903FD47D-681B-40BD-B6FF-C731A0800D1E}" type="parTrans" cxnId="{FFA47A7D-A4A8-487A-A986-6737B48B9B07}">
      <dgm:prSet/>
      <dgm:spPr/>
      <dgm:t>
        <a:bodyPr/>
        <a:lstStyle/>
        <a:p>
          <a:endParaRPr lang="en-US"/>
        </a:p>
      </dgm:t>
    </dgm:pt>
    <dgm:pt modelId="{401DAD7F-0C3C-426C-AE0D-AD6D6FFFB7D0}" type="sibTrans" cxnId="{FFA47A7D-A4A8-487A-A986-6737B48B9B07}">
      <dgm:prSet/>
      <dgm:spPr/>
      <dgm:t>
        <a:bodyPr/>
        <a:lstStyle/>
        <a:p>
          <a:endParaRPr lang="en-US"/>
        </a:p>
      </dgm:t>
    </dgm:pt>
    <dgm:pt modelId="{01A1FA47-31BD-4540-ABDC-C4A470F661C5}">
      <dgm:prSet phldrT="[Text]" custT="1"/>
      <dgm:spPr/>
      <dgm:t>
        <a:bodyPr/>
        <a:lstStyle/>
        <a:p>
          <a:pPr algn="r" rtl="1"/>
          <a:r>
            <a:rPr lang="fa-IR" sz="1600" b="1" dirty="0" smtClean="0">
              <a:solidFill>
                <a:schemeClr val="tx1"/>
              </a:solidFill>
              <a:latin typeface="+mj-lt"/>
            </a:rPr>
            <a:t>مزرعه</a:t>
          </a:r>
          <a:r>
            <a:rPr lang="en-US" sz="1600" b="1" dirty="0" smtClean="0">
              <a:solidFill>
                <a:schemeClr val="tx1"/>
              </a:solidFill>
              <a:latin typeface="+mj-lt"/>
            </a:rPr>
            <a:t>         </a:t>
          </a:r>
        </a:p>
        <a:p>
          <a:pPr algn="r" rtl="1"/>
          <a:r>
            <a:rPr lang="en-US" altLang="ko-KR" sz="1050" b="1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               Farm </a:t>
          </a:r>
          <a:endParaRPr lang="en-US" sz="1050" b="1" dirty="0">
            <a:solidFill>
              <a:schemeClr val="tx1"/>
            </a:solidFill>
            <a:latin typeface="+mj-lt"/>
          </a:endParaRPr>
        </a:p>
      </dgm:t>
    </dgm:pt>
    <dgm:pt modelId="{CE29625F-43F5-46D7-A6DD-E66F90470F13}" type="parTrans" cxnId="{77478BE7-CA68-4546-8337-46663C17149E}">
      <dgm:prSet/>
      <dgm:spPr/>
      <dgm:t>
        <a:bodyPr/>
        <a:lstStyle/>
        <a:p>
          <a:endParaRPr lang="en-US"/>
        </a:p>
      </dgm:t>
    </dgm:pt>
    <dgm:pt modelId="{333B536F-CD02-4A7C-950A-E6348634A84B}" type="sibTrans" cxnId="{77478BE7-CA68-4546-8337-46663C17149E}">
      <dgm:prSet/>
      <dgm:spPr/>
      <dgm:t>
        <a:bodyPr/>
        <a:lstStyle/>
        <a:p>
          <a:endParaRPr lang="en-US"/>
        </a:p>
      </dgm:t>
    </dgm:pt>
    <dgm:pt modelId="{F5FE863E-AFBB-4E32-B724-DF4C2A0D84D2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انرژی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altLang="ko-KR" sz="1050" b="1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Energy</a:t>
          </a:r>
          <a:endParaRPr lang="fa-IR" sz="1600" b="1" dirty="0" smtClean="0">
            <a:solidFill>
              <a:schemeClr val="tx1"/>
            </a:solidFill>
            <a:latin typeface="+mj-lt"/>
          </a:endParaRPr>
        </a:p>
      </dgm:t>
    </dgm:pt>
    <dgm:pt modelId="{8DB8E5C8-886E-4986-A80C-30182F22088A}" type="parTrans" cxnId="{9D7DDB6C-48E4-411C-A9B5-8758696043E7}">
      <dgm:prSet/>
      <dgm:spPr/>
      <dgm:t>
        <a:bodyPr/>
        <a:lstStyle/>
        <a:p>
          <a:endParaRPr lang="en-US"/>
        </a:p>
      </dgm:t>
    </dgm:pt>
    <dgm:pt modelId="{F9DC0ADE-89CD-4B84-8A36-682F3E7D69EA}" type="sibTrans" cxnId="{9D7DDB6C-48E4-411C-A9B5-8758696043E7}">
      <dgm:prSet/>
      <dgm:spPr/>
      <dgm:t>
        <a:bodyPr/>
        <a:lstStyle/>
        <a:p>
          <a:endParaRPr lang="en-US"/>
        </a:p>
      </dgm:t>
    </dgm:pt>
    <dgm:pt modelId="{06521BC3-4676-4DF1-8F60-225670F2EC86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تکنولوژی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sz="1050" b="1" dirty="0" smtClean="0">
              <a:solidFill>
                <a:schemeClr val="tx1"/>
              </a:solidFill>
              <a:latin typeface="+mj-lt"/>
            </a:rPr>
            <a:t>Technology</a:t>
          </a:r>
          <a:endParaRPr lang="fa-IR" sz="1050" b="1" dirty="0" smtClean="0">
            <a:solidFill>
              <a:schemeClr val="tx1"/>
            </a:solidFill>
            <a:latin typeface="+mj-lt"/>
          </a:endParaRPr>
        </a:p>
      </dgm:t>
    </dgm:pt>
    <dgm:pt modelId="{4265DCE5-035C-4D7E-AA83-23CA9D8A3F66}" type="parTrans" cxnId="{58E6455A-DC9B-4F41-A45E-271FEE0A5E7B}">
      <dgm:prSet/>
      <dgm:spPr/>
      <dgm:t>
        <a:bodyPr/>
        <a:lstStyle/>
        <a:p>
          <a:endParaRPr lang="en-US"/>
        </a:p>
      </dgm:t>
    </dgm:pt>
    <dgm:pt modelId="{88D23724-9A51-4B00-8AD9-05113AD114A4}" type="sibTrans" cxnId="{58E6455A-DC9B-4F41-A45E-271FEE0A5E7B}">
      <dgm:prSet/>
      <dgm:spPr/>
      <dgm:t>
        <a:bodyPr/>
        <a:lstStyle/>
        <a:p>
          <a:endParaRPr lang="en-US"/>
        </a:p>
      </dgm:t>
    </dgm:pt>
    <dgm:pt modelId="{83EBC39E-EF6A-436A-8320-2D770E4D3B08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کارخانه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altLang="ko-KR" sz="1050" b="1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Factory</a:t>
          </a:r>
          <a:endParaRPr lang="fa-IR" sz="1050" b="1" dirty="0" smtClean="0">
            <a:solidFill>
              <a:schemeClr val="tx1"/>
            </a:solidFill>
            <a:latin typeface="+mj-lt"/>
          </a:endParaRPr>
        </a:p>
      </dgm:t>
    </dgm:pt>
    <dgm:pt modelId="{EB7A4F76-6E99-4E91-BE50-5AC9FBEEF6C4}" type="parTrans" cxnId="{2A10EA9C-CF90-4418-8730-0A8C2E597285}">
      <dgm:prSet/>
      <dgm:spPr/>
      <dgm:t>
        <a:bodyPr/>
        <a:lstStyle/>
        <a:p>
          <a:endParaRPr lang="en-US"/>
        </a:p>
      </dgm:t>
    </dgm:pt>
    <dgm:pt modelId="{40D29385-8B51-4562-B669-5519304FA68F}" type="sibTrans" cxnId="{2A10EA9C-CF90-4418-8730-0A8C2E597285}">
      <dgm:prSet/>
      <dgm:spPr/>
      <dgm:t>
        <a:bodyPr/>
        <a:lstStyle/>
        <a:p>
          <a:endParaRPr lang="en-US"/>
        </a:p>
      </dgm:t>
    </dgm:pt>
    <dgm:pt modelId="{8EDA1443-1B92-4263-B714-AE4011F72620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اطلاعات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altLang="ko-KR" sz="1050" b="1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Information</a:t>
          </a:r>
          <a:endParaRPr lang="en-US" sz="1050" b="1" dirty="0">
            <a:solidFill>
              <a:schemeClr val="tx1"/>
            </a:solidFill>
            <a:latin typeface="+mj-lt"/>
          </a:endParaRPr>
        </a:p>
      </dgm:t>
    </dgm:pt>
    <dgm:pt modelId="{2728A722-3FAD-427B-8D03-CAEF40FA75F7}" type="parTrans" cxnId="{3B436F4E-F2C9-4E5A-B8D0-1532F30F4F13}">
      <dgm:prSet/>
      <dgm:spPr/>
      <dgm:t>
        <a:bodyPr/>
        <a:lstStyle/>
        <a:p>
          <a:endParaRPr lang="en-US"/>
        </a:p>
      </dgm:t>
    </dgm:pt>
    <dgm:pt modelId="{47E4A1D3-9364-486E-BC2A-E1B1C03778C5}" type="sibTrans" cxnId="{3B436F4E-F2C9-4E5A-B8D0-1532F30F4F13}">
      <dgm:prSet/>
      <dgm:spPr/>
      <dgm:t>
        <a:bodyPr/>
        <a:lstStyle/>
        <a:p>
          <a:endParaRPr lang="en-US"/>
        </a:p>
      </dgm:t>
    </dgm:pt>
    <dgm:pt modelId="{A773018B-D673-445B-80F4-6397054C6913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دانش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altLang="ko-KR" sz="1050" b="1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Knowledge</a:t>
          </a:r>
          <a:endParaRPr lang="en-US" sz="1600" b="1" dirty="0">
            <a:solidFill>
              <a:schemeClr val="tx1"/>
            </a:solidFill>
            <a:latin typeface="+mj-lt"/>
          </a:endParaRPr>
        </a:p>
      </dgm:t>
    </dgm:pt>
    <dgm:pt modelId="{C4EE3346-9A66-4BB4-AB81-DD886DC0B679}" type="parTrans" cxnId="{A6B8105F-C256-4ECD-A09C-75C7097BAF52}">
      <dgm:prSet/>
      <dgm:spPr/>
      <dgm:t>
        <a:bodyPr/>
        <a:lstStyle/>
        <a:p>
          <a:endParaRPr lang="en-US"/>
        </a:p>
      </dgm:t>
    </dgm:pt>
    <dgm:pt modelId="{3EBEDB4B-723C-4936-8E12-663B527379B4}" type="sibTrans" cxnId="{A6B8105F-C256-4ECD-A09C-75C7097BAF52}">
      <dgm:prSet/>
      <dgm:spPr/>
      <dgm:t>
        <a:bodyPr/>
        <a:lstStyle/>
        <a:p>
          <a:endParaRPr lang="en-US"/>
        </a:p>
      </dgm:t>
    </dgm:pt>
    <dgm:pt modelId="{1A3FEC27-AA82-4961-8459-AA91DC9479C3}">
      <dgm:prSet phldrT="[Text]" custT="1"/>
      <dgm:spPr/>
      <dgm:t>
        <a:bodyPr/>
        <a:lstStyle/>
        <a:p>
          <a:pPr algn="r"/>
          <a:r>
            <a:rPr lang="fa-IR" sz="1200" b="1" dirty="0" smtClean="0">
              <a:solidFill>
                <a:schemeClr val="tx1"/>
              </a:solidFill>
              <a:latin typeface="+mj-lt"/>
            </a:rPr>
            <a:t>پژوهشکده ، دانشگاه ، موسسات</a:t>
          </a:r>
          <a:endParaRPr lang="en-US" sz="12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sz="900" b="1" dirty="0" smtClean="0">
              <a:solidFill>
                <a:schemeClr val="tx1"/>
              </a:solidFill>
              <a:latin typeface="+mj-lt"/>
            </a:rPr>
            <a:t>Institute, University , institutions</a:t>
          </a:r>
          <a:endParaRPr lang="en-US" sz="900" b="1" dirty="0">
            <a:solidFill>
              <a:schemeClr val="tx1"/>
            </a:solidFill>
            <a:latin typeface="+mj-lt"/>
          </a:endParaRPr>
        </a:p>
      </dgm:t>
    </dgm:pt>
    <dgm:pt modelId="{87BE0B15-9708-489A-9F2E-8BB5E98C5E76}" type="parTrans" cxnId="{24F6AAA6-A4CA-402D-B5CC-0D2585B3CC8A}">
      <dgm:prSet/>
      <dgm:spPr/>
      <dgm:t>
        <a:bodyPr/>
        <a:lstStyle/>
        <a:p>
          <a:endParaRPr lang="en-US"/>
        </a:p>
      </dgm:t>
    </dgm:pt>
    <dgm:pt modelId="{B777228B-DF0F-4278-8C91-4E820747EB72}" type="sibTrans" cxnId="{24F6AAA6-A4CA-402D-B5CC-0D2585B3CC8A}">
      <dgm:prSet/>
      <dgm:spPr/>
      <dgm:t>
        <a:bodyPr/>
        <a:lstStyle/>
        <a:p>
          <a:endParaRPr lang="en-US"/>
        </a:p>
      </dgm:t>
    </dgm:pt>
    <dgm:pt modelId="{3B03AD44-EB06-4827-82DF-D59D2A4A46B5}">
      <dgm:prSet phldrT="[Text]" custT="1"/>
      <dgm:spPr/>
      <dgm:t>
        <a:bodyPr/>
        <a:lstStyle/>
        <a:p>
          <a:pPr algn="r" rtl="1"/>
          <a:r>
            <a:rPr lang="fa-IR" sz="1600" b="1" dirty="0" smtClean="0">
              <a:solidFill>
                <a:schemeClr val="tx1"/>
              </a:solidFill>
              <a:latin typeface="+mj-lt"/>
            </a:rPr>
            <a:t>دام</a:t>
          </a:r>
        </a:p>
        <a:p>
          <a:pPr algn="r" rtl="1"/>
          <a:r>
            <a:rPr lang="en-US" sz="1050" b="1" dirty="0" err="1" smtClean="0">
              <a:solidFill>
                <a:schemeClr val="tx1"/>
              </a:solidFill>
              <a:latin typeface="+mj-lt"/>
            </a:rPr>
            <a:t>cattele</a:t>
          </a:r>
          <a:r>
            <a:rPr lang="en-US" sz="1050" b="1" dirty="0" smtClean="0">
              <a:solidFill>
                <a:schemeClr val="tx1"/>
              </a:solidFill>
              <a:latin typeface="+mj-lt"/>
            </a:rPr>
            <a:t> and sheep</a:t>
          </a:r>
          <a:endParaRPr lang="en-US" sz="1050" b="1" dirty="0">
            <a:solidFill>
              <a:schemeClr val="tx1"/>
            </a:solidFill>
            <a:latin typeface="+mj-lt"/>
          </a:endParaRPr>
        </a:p>
      </dgm:t>
    </dgm:pt>
    <dgm:pt modelId="{C63E4975-9292-4F27-A143-DAEE61CFF6BF}" type="parTrans" cxnId="{708273DA-B4E1-4C7F-B0A1-D892A686288C}">
      <dgm:prSet/>
      <dgm:spPr/>
      <dgm:t>
        <a:bodyPr/>
        <a:lstStyle/>
        <a:p>
          <a:endParaRPr lang="en-US"/>
        </a:p>
      </dgm:t>
    </dgm:pt>
    <dgm:pt modelId="{3022BF74-853E-40E8-9F92-DF94BC187DC7}" type="sibTrans" cxnId="{708273DA-B4E1-4C7F-B0A1-D892A686288C}">
      <dgm:prSet/>
      <dgm:spPr/>
      <dgm:t>
        <a:bodyPr/>
        <a:lstStyle/>
        <a:p>
          <a:endParaRPr lang="en-US"/>
        </a:p>
      </dgm:t>
    </dgm:pt>
    <dgm:pt modelId="{0EE023A1-7F78-48D7-A4B9-88B1438D0535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کارگران دانشی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sz="1050" b="1" dirty="0" smtClean="0">
              <a:solidFill>
                <a:schemeClr val="tx1"/>
              </a:solidFill>
              <a:latin typeface="+mj-lt"/>
            </a:rPr>
            <a:t>Knowledge workers</a:t>
          </a:r>
          <a:endParaRPr lang="fa-IR" sz="1050" b="1" dirty="0" smtClean="0">
            <a:solidFill>
              <a:schemeClr val="tx1"/>
            </a:solidFill>
            <a:latin typeface="+mj-lt"/>
          </a:endParaRPr>
        </a:p>
      </dgm:t>
    </dgm:pt>
    <dgm:pt modelId="{B7F0645D-C961-422E-B513-6A0053956A71}" type="parTrans" cxnId="{A0AB1203-74D9-4FE2-B7A2-F851E5A868CC}">
      <dgm:prSet/>
      <dgm:spPr/>
      <dgm:t>
        <a:bodyPr/>
        <a:lstStyle/>
        <a:p>
          <a:endParaRPr lang="en-US"/>
        </a:p>
      </dgm:t>
    </dgm:pt>
    <dgm:pt modelId="{FBA61C83-B58A-4936-8A90-1BF3527E9D9E}" type="sibTrans" cxnId="{A0AB1203-74D9-4FE2-B7A2-F851E5A868CC}">
      <dgm:prSet/>
      <dgm:spPr/>
      <dgm:t>
        <a:bodyPr/>
        <a:lstStyle/>
        <a:p>
          <a:endParaRPr lang="en-US"/>
        </a:p>
      </dgm:t>
    </dgm:pt>
    <dgm:pt modelId="{4227A457-4154-492C-962A-617BE12A8937}">
      <dgm:prSet phldrT="[Text]" custT="1"/>
      <dgm:spPr/>
      <dgm:t>
        <a:bodyPr/>
        <a:lstStyle/>
        <a:p>
          <a:pPr algn="r"/>
          <a:r>
            <a:rPr lang="fa-IR" sz="1600" b="1" dirty="0" smtClean="0">
              <a:solidFill>
                <a:schemeClr val="tx1"/>
              </a:solidFill>
              <a:latin typeface="+mj-lt"/>
            </a:rPr>
            <a:t>کارگران</a:t>
          </a:r>
          <a:endParaRPr lang="en-US" sz="1600" b="1" dirty="0" smtClean="0">
            <a:solidFill>
              <a:schemeClr val="tx1"/>
            </a:solidFill>
            <a:latin typeface="+mj-lt"/>
          </a:endParaRPr>
        </a:p>
        <a:p>
          <a:pPr algn="r"/>
          <a:r>
            <a:rPr lang="en-US" sz="1050" b="1" dirty="0" smtClean="0">
              <a:solidFill>
                <a:schemeClr val="tx1"/>
              </a:solidFill>
              <a:latin typeface="+mj-lt"/>
            </a:rPr>
            <a:t>Workers</a:t>
          </a:r>
          <a:endParaRPr lang="en-US" sz="1600" b="1" dirty="0">
            <a:solidFill>
              <a:schemeClr val="tx1"/>
            </a:solidFill>
            <a:latin typeface="+mj-lt"/>
          </a:endParaRPr>
        </a:p>
      </dgm:t>
    </dgm:pt>
    <dgm:pt modelId="{2B679ECB-6E14-481A-B93B-FAEC9E76638B}" type="parTrans" cxnId="{803F4EF5-737C-41B4-B933-3209526AA158}">
      <dgm:prSet/>
      <dgm:spPr/>
      <dgm:t>
        <a:bodyPr/>
        <a:lstStyle/>
        <a:p>
          <a:endParaRPr lang="en-US"/>
        </a:p>
      </dgm:t>
    </dgm:pt>
    <dgm:pt modelId="{6F231CDC-E029-4A7A-ADCF-7D322085AEC5}" type="sibTrans" cxnId="{803F4EF5-737C-41B4-B933-3209526AA158}">
      <dgm:prSet/>
      <dgm:spPr/>
      <dgm:t>
        <a:bodyPr/>
        <a:lstStyle/>
        <a:p>
          <a:endParaRPr lang="en-US"/>
        </a:p>
      </dgm:t>
    </dgm:pt>
    <dgm:pt modelId="{A9026223-604E-40C9-A353-F5BEB1BF4561}" type="pres">
      <dgm:prSet presAssocID="{B6EA0652-E49B-4494-8133-DCB3427B44B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C1BF25-AD7B-4043-9004-0E5587EB5C8E}" type="pres">
      <dgm:prSet presAssocID="{4A38A2FC-CE33-4912-AB39-DC5697BB799C}" presName="compNode" presStyleCnt="0"/>
      <dgm:spPr/>
    </dgm:pt>
    <dgm:pt modelId="{D7B88858-875D-4256-B97D-9167EDB3B9EB}" type="pres">
      <dgm:prSet presAssocID="{4A38A2FC-CE33-4912-AB39-DC5697BB799C}" presName="aNode" presStyleLbl="bgShp" presStyleIdx="0" presStyleCnt="3"/>
      <dgm:spPr/>
      <dgm:t>
        <a:bodyPr/>
        <a:lstStyle/>
        <a:p>
          <a:endParaRPr lang="en-US"/>
        </a:p>
      </dgm:t>
    </dgm:pt>
    <dgm:pt modelId="{034FFFBF-438F-4ADF-8A51-CA8D26E8BA4B}" type="pres">
      <dgm:prSet presAssocID="{4A38A2FC-CE33-4912-AB39-DC5697BB799C}" presName="textNode" presStyleLbl="bgShp" presStyleIdx="0" presStyleCnt="3"/>
      <dgm:spPr/>
      <dgm:t>
        <a:bodyPr/>
        <a:lstStyle/>
        <a:p>
          <a:endParaRPr lang="en-US"/>
        </a:p>
      </dgm:t>
    </dgm:pt>
    <dgm:pt modelId="{FF6D10F5-C14F-4DCB-8BF3-A73D0F8F3911}" type="pres">
      <dgm:prSet presAssocID="{4A38A2FC-CE33-4912-AB39-DC5697BB799C}" presName="compChildNode" presStyleCnt="0"/>
      <dgm:spPr/>
    </dgm:pt>
    <dgm:pt modelId="{23A6B8C7-ACE1-4FE3-9BEE-FEB463CA7DC0}" type="pres">
      <dgm:prSet presAssocID="{4A38A2FC-CE33-4912-AB39-DC5697BB799C}" presName="theInnerList" presStyleCnt="0"/>
      <dgm:spPr/>
    </dgm:pt>
    <dgm:pt modelId="{F077DFF6-5411-40E8-9AF2-6126B38A6E8B}" type="pres">
      <dgm:prSet presAssocID="{5703E9F7-F99C-4D43-9FD7-D4AC0222B549}" presName="childNode" presStyleLbl="node1" presStyleIdx="0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9E59E-DF4F-43D3-8BB9-3DD870DC61FA}" type="pres">
      <dgm:prSet presAssocID="{5703E9F7-F99C-4D43-9FD7-D4AC0222B549}" presName="aSpace2" presStyleCnt="0"/>
      <dgm:spPr/>
    </dgm:pt>
    <dgm:pt modelId="{06BE2792-4433-4580-ABCC-067E39705859}" type="pres">
      <dgm:prSet presAssocID="{3B03AD44-EB06-4827-82DF-D59D2A4A46B5}" presName="childNode" presStyleLbl="node1" presStyleIdx="1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08330A-CAFB-4414-B4F0-D35D9F7FDB16}" type="pres">
      <dgm:prSet presAssocID="{3B03AD44-EB06-4827-82DF-D59D2A4A46B5}" presName="aSpace2" presStyleCnt="0"/>
      <dgm:spPr/>
    </dgm:pt>
    <dgm:pt modelId="{3AE95142-3F77-4F10-A65C-EFD879F5CB40}" type="pres">
      <dgm:prSet presAssocID="{ED774F26-8EAF-42D7-88B4-154C7653D6B0}" presName="childNode" presStyleLbl="node1" presStyleIdx="2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E390EF-9700-4289-BE41-122BC47FA83D}" type="pres">
      <dgm:prSet presAssocID="{ED774F26-8EAF-42D7-88B4-154C7653D6B0}" presName="aSpace2" presStyleCnt="0"/>
      <dgm:spPr/>
    </dgm:pt>
    <dgm:pt modelId="{5011BE01-101D-4618-B724-D21C33C93B53}" type="pres">
      <dgm:prSet presAssocID="{304B0DED-2AA9-483E-99C2-CC0197645E8D}" presName="childNode" presStyleLbl="node1" presStyleIdx="3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DCB6DD-E7FE-4024-B405-445DDC5806F6}" type="pres">
      <dgm:prSet presAssocID="{304B0DED-2AA9-483E-99C2-CC0197645E8D}" presName="aSpace2" presStyleCnt="0"/>
      <dgm:spPr/>
    </dgm:pt>
    <dgm:pt modelId="{C09BE999-9419-4696-B3A0-3132ACC442B4}" type="pres">
      <dgm:prSet presAssocID="{01A1FA47-31BD-4540-ABDC-C4A470F661C5}" presName="childNode" presStyleLbl="node1" presStyleIdx="4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204EF0-A0E0-4D5C-A304-5B7C8FDD5860}" type="pres">
      <dgm:prSet presAssocID="{4A38A2FC-CE33-4912-AB39-DC5697BB799C}" presName="aSpace" presStyleCnt="0"/>
      <dgm:spPr/>
    </dgm:pt>
    <dgm:pt modelId="{8C545467-FCD1-45E8-A904-A786E4BE8A8C}" type="pres">
      <dgm:prSet presAssocID="{A3DE9902-01F0-4A8D-9322-0AD3CA6CCBCC}" presName="compNode" presStyleCnt="0"/>
      <dgm:spPr/>
    </dgm:pt>
    <dgm:pt modelId="{72AFC92A-2502-4026-BB38-E1230167EFA5}" type="pres">
      <dgm:prSet presAssocID="{A3DE9902-01F0-4A8D-9322-0AD3CA6CCBCC}" presName="aNode" presStyleLbl="bgShp" presStyleIdx="1" presStyleCnt="3"/>
      <dgm:spPr/>
      <dgm:t>
        <a:bodyPr/>
        <a:lstStyle/>
        <a:p>
          <a:endParaRPr lang="en-US"/>
        </a:p>
      </dgm:t>
    </dgm:pt>
    <dgm:pt modelId="{21E8613B-B7E6-466F-A043-1A1162BDD3ED}" type="pres">
      <dgm:prSet presAssocID="{A3DE9902-01F0-4A8D-9322-0AD3CA6CCBCC}" presName="textNode" presStyleLbl="bgShp" presStyleIdx="1" presStyleCnt="3"/>
      <dgm:spPr/>
      <dgm:t>
        <a:bodyPr/>
        <a:lstStyle/>
        <a:p>
          <a:endParaRPr lang="en-US"/>
        </a:p>
      </dgm:t>
    </dgm:pt>
    <dgm:pt modelId="{DA39B2F6-4CB5-44C2-91C0-C69B25761B24}" type="pres">
      <dgm:prSet presAssocID="{A3DE9902-01F0-4A8D-9322-0AD3CA6CCBCC}" presName="compChildNode" presStyleCnt="0"/>
      <dgm:spPr/>
    </dgm:pt>
    <dgm:pt modelId="{845C27A4-1E32-46A7-84D0-5A4133931A26}" type="pres">
      <dgm:prSet presAssocID="{A3DE9902-01F0-4A8D-9322-0AD3CA6CCBCC}" presName="theInnerList" presStyleCnt="0"/>
      <dgm:spPr/>
    </dgm:pt>
    <dgm:pt modelId="{5775E028-52EB-46BE-B5C6-C082BC0E1342}" type="pres">
      <dgm:prSet presAssocID="{A8EDB4AE-520A-4A0A-8252-8BFBE582328C}" presName="childNode" presStyleLbl="node1" presStyleIdx="5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F05B72-FCF3-4B79-B1BB-24356714A619}" type="pres">
      <dgm:prSet presAssocID="{A8EDB4AE-520A-4A0A-8252-8BFBE582328C}" presName="aSpace2" presStyleCnt="0"/>
      <dgm:spPr/>
    </dgm:pt>
    <dgm:pt modelId="{3D4A5ADA-9E2D-4427-B1EC-261AF7B46458}" type="pres">
      <dgm:prSet presAssocID="{4227A457-4154-492C-962A-617BE12A8937}" presName="childNode" presStyleLbl="node1" presStyleIdx="6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4CEE76-0598-49A4-8B05-3CA0C2685DDB}" type="pres">
      <dgm:prSet presAssocID="{4227A457-4154-492C-962A-617BE12A8937}" presName="aSpace2" presStyleCnt="0"/>
      <dgm:spPr/>
    </dgm:pt>
    <dgm:pt modelId="{A7BA7E03-170D-4066-BDED-F98312967303}" type="pres">
      <dgm:prSet presAssocID="{F5FE863E-AFBB-4E32-B724-DF4C2A0D84D2}" presName="childNode" presStyleLbl="node1" presStyleIdx="7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C87514-554D-4626-9DF3-69AE0DC57DBA}" type="pres">
      <dgm:prSet presAssocID="{F5FE863E-AFBB-4E32-B724-DF4C2A0D84D2}" presName="aSpace2" presStyleCnt="0"/>
      <dgm:spPr/>
    </dgm:pt>
    <dgm:pt modelId="{2D37C4AD-21A7-4AE9-902A-8D650307F413}" type="pres">
      <dgm:prSet presAssocID="{06521BC3-4676-4DF1-8F60-225670F2EC86}" presName="childNode" presStyleLbl="node1" presStyleIdx="8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477980-277F-4AD8-9395-D1C4103A84B9}" type="pres">
      <dgm:prSet presAssocID="{06521BC3-4676-4DF1-8F60-225670F2EC86}" presName="aSpace2" presStyleCnt="0"/>
      <dgm:spPr/>
    </dgm:pt>
    <dgm:pt modelId="{A227AC8D-D8FA-442C-A6DC-BF815283C23F}" type="pres">
      <dgm:prSet presAssocID="{83EBC39E-EF6A-436A-8320-2D770E4D3B08}" presName="childNode" presStyleLbl="node1" presStyleIdx="9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3844D-8C17-4F2F-8F9B-8A1BBD036B99}" type="pres">
      <dgm:prSet presAssocID="{A3DE9902-01F0-4A8D-9322-0AD3CA6CCBCC}" presName="aSpace" presStyleCnt="0"/>
      <dgm:spPr/>
    </dgm:pt>
    <dgm:pt modelId="{042ABDE5-4FAE-4A63-8411-91EBA51E9180}" type="pres">
      <dgm:prSet presAssocID="{B3374517-3095-4D58-AD4C-80F20780107F}" presName="compNode" presStyleCnt="0"/>
      <dgm:spPr/>
    </dgm:pt>
    <dgm:pt modelId="{5F2FEEC1-6B17-4AA2-915D-D66716D6A3C6}" type="pres">
      <dgm:prSet presAssocID="{B3374517-3095-4D58-AD4C-80F20780107F}" presName="aNode" presStyleLbl="bgShp" presStyleIdx="2" presStyleCnt="3"/>
      <dgm:spPr/>
      <dgm:t>
        <a:bodyPr/>
        <a:lstStyle/>
        <a:p>
          <a:endParaRPr lang="en-US"/>
        </a:p>
      </dgm:t>
    </dgm:pt>
    <dgm:pt modelId="{F6F193BE-1972-4346-A752-A2F23848409E}" type="pres">
      <dgm:prSet presAssocID="{B3374517-3095-4D58-AD4C-80F20780107F}" presName="textNode" presStyleLbl="bgShp" presStyleIdx="2" presStyleCnt="3"/>
      <dgm:spPr/>
      <dgm:t>
        <a:bodyPr/>
        <a:lstStyle/>
        <a:p>
          <a:endParaRPr lang="en-US"/>
        </a:p>
      </dgm:t>
    </dgm:pt>
    <dgm:pt modelId="{0E83F3D0-6255-414D-B89A-6A6D1E4AB255}" type="pres">
      <dgm:prSet presAssocID="{B3374517-3095-4D58-AD4C-80F20780107F}" presName="compChildNode" presStyleCnt="0"/>
      <dgm:spPr/>
    </dgm:pt>
    <dgm:pt modelId="{60C7CA7F-59C0-4C5B-8E81-7339F8183A55}" type="pres">
      <dgm:prSet presAssocID="{B3374517-3095-4D58-AD4C-80F20780107F}" presName="theInnerList" presStyleCnt="0"/>
      <dgm:spPr/>
    </dgm:pt>
    <dgm:pt modelId="{77FEF6B9-A8CF-4918-96F3-0547D1C28C4C}" type="pres">
      <dgm:prSet presAssocID="{11C4E25C-722F-48C8-BA3D-9377E1A6A546}" presName="childNode" presStyleLbl="node1" presStyleIdx="10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DEA5D-67A7-4499-95D7-9BE449A5C2B3}" type="pres">
      <dgm:prSet presAssocID="{11C4E25C-722F-48C8-BA3D-9377E1A6A546}" presName="aSpace2" presStyleCnt="0"/>
      <dgm:spPr/>
    </dgm:pt>
    <dgm:pt modelId="{51F1B68F-EC34-4752-A4E8-7C8FFA34581B}" type="pres">
      <dgm:prSet presAssocID="{0EE023A1-7F78-48D7-A4B9-88B1438D0535}" presName="childNode" presStyleLbl="node1" presStyleIdx="11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910709-5D1B-4CCA-9FB6-0455CB4DD29E}" type="pres">
      <dgm:prSet presAssocID="{0EE023A1-7F78-48D7-A4B9-88B1438D0535}" presName="aSpace2" presStyleCnt="0"/>
      <dgm:spPr/>
    </dgm:pt>
    <dgm:pt modelId="{F3155146-1C7B-4D30-A517-3D7C1CAA957D}" type="pres">
      <dgm:prSet presAssocID="{8EDA1443-1B92-4263-B714-AE4011F72620}" presName="childNode" presStyleLbl="node1" presStyleIdx="12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B42F1C-560A-47C1-9A1C-3613651364CF}" type="pres">
      <dgm:prSet presAssocID="{8EDA1443-1B92-4263-B714-AE4011F72620}" presName="aSpace2" presStyleCnt="0"/>
      <dgm:spPr/>
    </dgm:pt>
    <dgm:pt modelId="{CA410307-A250-47D3-B3D9-26A7AA86157E}" type="pres">
      <dgm:prSet presAssocID="{A773018B-D673-445B-80F4-6397054C6913}" presName="childNode" presStyleLbl="node1" presStyleIdx="13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4E0418-F007-40D8-8DA2-B591059643E7}" type="pres">
      <dgm:prSet presAssocID="{A773018B-D673-445B-80F4-6397054C6913}" presName="aSpace2" presStyleCnt="0"/>
      <dgm:spPr/>
    </dgm:pt>
    <dgm:pt modelId="{6F4D1934-FD24-4DF8-8A17-25AD83F5B7A9}" type="pres">
      <dgm:prSet presAssocID="{1A3FEC27-AA82-4961-8459-AA91DC9479C3}" presName="childNode" presStyleLbl="node1" presStyleIdx="14" presStyleCnt="15" custScaleX="116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A58C0F-5F73-46A7-A4F4-2A5D8BC08825}" type="presOf" srcId="{4A38A2FC-CE33-4912-AB39-DC5697BB799C}" destId="{D7B88858-875D-4256-B97D-9167EDB3B9EB}" srcOrd="0" destOrd="0" presId="urn:microsoft.com/office/officeart/2005/8/layout/lProcess2"/>
    <dgm:cxn modelId="{B9F74CBD-BEBF-4142-8C0C-B463323B8FBB}" type="presOf" srcId="{4A38A2FC-CE33-4912-AB39-DC5697BB799C}" destId="{034FFFBF-438F-4ADF-8A51-CA8D26E8BA4B}" srcOrd="1" destOrd="0" presId="urn:microsoft.com/office/officeart/2005/8/layout/lProcess2"/>
    <dgm:cxn modelId="{7E4FAA1D-B45A-43FA-8742-4ED2384211E1}" srcId="{B3374517-3095-4D58-AD4C-80F20780107F}" destId="{11C4E25C-722F-48C8-BA3D-9377E1A6A546}" srcOrd="0" destOrd="0" parTransId="{B0668816-2302-49B9-8C5C-EE69A82BE794}" sibTransId="{5AF7668E-354F-43D9-A2C3-6A47481A853A}"/>
    <dgm:cxn modelId="{136FCF32-E1A8-46D5-97C6-BA5C81E92489}" type="presOf" srcId="{01A1FA47-31BD-4540-ABDC-C4A470F661C5}" destId="{C09BE999-9419-4696-B3A0-3132ACC442B4}" srcOrd="0" destOrd="0" presId="urn:microsoft.com/office/officeart/2005/8/layout/lProcess2"/>
    <dgm:cxn modelId="{A6B8105F-C256-4ECD-A09C-75C7097BAF52}" srcId="{B3374517-3095-4D58-AD4C-80F20780107F}" destId="{A773018B-D673-445B-80F4-6397054C6913}" srcOrd="3" destOrd="0" parTransId="{C4EE3346-9A66-4BB4-AB81-DD886DC0B679}" sibTransId="{3EBEDB4B-723C-4936-8E12-663B527379B4}"/>
    <dgm:cxn modelId="{AC445EBC-2105-42E2-B291-F11E129A7A38}" type="presOf" srcId="{F5FE863E-AFBB-4E32-B724-DF4C2A0D84D2}" destId="{A7BA7E03-170D-4066-BDED-F98312967303}" srcOrd="0" destOrd="0" presId="urn:microsoft.com/office/officeart/2005/8/layout/lProcess2"/>
    <dgm:cxn modelId="{456911DA-2BEC-46DF-B8F2-C31427553684}" type="presOf" srcId="{5703E9F7-F99C-4D43-9FD7-D4AC0222B549}" destId="{F077DFF6-5411-40E8-9AF2-6126B38A6E8B}" srcOrd="0" destOrd="0" presId="urn:microsoft.com/office/officeart/2005/8/layout/lProcess2"/>
    <dgm:cxn modelId="{77478BE7-CA68-4546-8337-46663C17149E}" srcId="{4A38A2FC-CE33-4912-AB39-DC5697BB799C}" destId="{01A1FA47-31BD-4540-ABDC-C4A470F661C5}" srcOrd="4" destOrd="0" parTransId="{CE29625F-43F5-46D7-A6DD-E66F90470F13}" sibTransId="{333B536F-CD02-4A7C-950A-E6348634A84B}"/>
    <dgm:cxn modelId="{C20E7954-4C9A-4ED0-8AF8-402194D04CA7}" type="presOf" srcId="{3B03AD44-EB06-4827-82DF-D59D2A4A46B5}" destId="{06BE2792-4433-4580-ABCC-067E39705859}" srcOrd="0" destOrd="0" presId="urn:microsoft.com/office/officeart/2005/8/layout/lProcess2"/>
    <dgm:cxn modelId="{C4B8F842-CCEE-4F0D-8ADC-427FD088DC2C}" type="presOf" srcId="{83EBC39E-EF6A-436A-8320-2D770E4D3B08}" destId="{A227AC8D-D8FA-442C-A6DC-BF815283C23F}" srcOrd="0" destOrd="0" presId="urn:microsoft.com/office/officeart/2005/8/layout/lProcess2"/>
    <dgm:cxn modelId="{24F6AAA6-A4CA-402D-B5CC-0D2585B3CC8A}" srcId="{B3374517-3095-4D58-AD4C-80F20780107F}" destId="{1A3FEC27-AA82-4961-8459-AA91DC9479C3}" srcOrd="4" destOrd="0" parTransId="{87BE0B15-9708-489A-9F2E-8BB5E98C5E76}" sibTransId="{B777228B-DF0F-4278-8C91-4E820747EB72}"/>
    <dgm:cxn modelId="{200173E9-C9CD-40AF-B526-C376E90CC8E1}" type="presOf" srcId="{A8EDB4AE-520A-4A0A-8252-8BFBE582328C}" destId="{5775E028-52EB-46BE-B5C6-C082BC0E1342}" srcOrd="0" destOrd="0" presId="urn:microsoft.com/office/officeart/2005/8/layout/lProcess2"/>
    <dgm:cxn modelId="{58E6455A-DC9B-4F41-A45E-271FEE0A5E7B}" srcId="{A3DE9902-01F0-4A8D-9322-0AD3CA6CCBCC}" destId="{06521BC3-4676-4DF1-8F60-225670F2EC86}" srcOrd="3" destOrd="0" parTransId="{4265DCE5-035C-4D7E-AA83-23CA9D8A3F66}" sibTransId="{88D23724-9A51-4B00-8AD9-05113AD114A4}"/>
    <dgm:cxn modelId="{7806A216-8AA1-49F8-A100-EBE0A24D172B}" type="presOf" srcId="{ED774F26-8EAF-42D7-88B4-154C7653D6B0}" destId="{3AE95142-3F77-4F10-A65C-EFD879F5CB40}" srcOrd="0" destOrd="0" presId="urn:microsoft.com/office/officeart/2005/8/layout/lProcess2"/>
    <dgm:cxn modelId="{9D7DDB6C-48E4-411C-A9B5-8758696043E7}" srcId="{A3DE9902-01F0-4A8D-9322-0AD3CA6CCBCC}" destId="{F5FE863E-AFBB-4E32-B724-DF4C2A0D84D2}" srcOrd="2" destOrd="0" parTransId="{8DB8E5C8-886E-4986-A80C-30182F22088A}" sibTransId="{F9DC0ADE-89CD-4B84-8A36-682F3E7D69EA}"/>
    <dgm:cxn modelId="{FFA47A7D-A4A8-487A-A986-6737B48B9B07}" srcId="{4A38A2FC-CE33-4912-AB39-DC5697BB799C}" destId="{304B0DED-2AA9-483E-99C2-CC0197645E8D}" srcOrd="3" destOrd="0" parTransId="{903FD47D-681B-40BD-B6FF-C731A0800D1E}" sibTransId="{401DAD7F-0C3C-426C-AE0D-AD6D6FFFB7D0}"/>
    <dgm:cxn modelId="{51604226-9CBF-4BEE-857A-6ABEF78F44F9}" type="presOf" srcId="{A3DE9902-01F0-4A8D-9322-0AD3CA6CCBCC}" destId="{72AFC92A-2502-4026-BB38-E1230167EFA5}" srcOrd="0" destOrd="0" presId="urn:microsoft.com/office/officeart/2005/8/layout/lProcess2"/>
    <dgm:cxn modelId="{EC42EA7C-8DF1-4B91-802B-22E5B7200E52}" type="presOf" srcId="{4227A457-4154-492C-962A-617BE12A8937}" destId="{3D4A5ADA-9E2D-4427-B1EC-261AF7B46458}" srcOrd="0" destOrd="0" presId="urn:microsoft.com/office/officeart/2005/8/layout/lProcess2"/>
    <dgm:cxn modelId="{529ED13E-A812-4F0F-8FBE-B47C01A43E4D}" type="presOf" srcId="{A773018B-D673-445B-80F4-6397054C6913}" destId="{CA410307-A250-47D3-B3D9-26A7AA86157E}" srcOrd="0" destOrd="0" presId="urn:microsoft.com/office/officeart/2005/8/layout/lProcess2"/>
    <dgm:cxn modelId="{2A10EA9C-CF90-4418-8730-0A8C2E597285}" srcId="{A3DE9902-01F0-4A8D-9322-0AD3CA6CCBCC}" destId="{83EBC39E-EF6A-436A-8320-2D770E4D3B08}" srcOrd="4" destOrd="0" parTransId="{EB7A4F76-6E99-4E91-BE50-5AC9FBEEF6C4}" sibTransId="{40D29385-8B51-4562-B669-5519304FA68F}"/>
    <dgm:cxn modelId="{3B436F4E-F2C9-4E5A-B8D0-1532F30F4F13}" srcId="{B3374517-3095-4D58-AD4C-80F20780107F}" destId="{8EDA1443-1B92-4263-B714-AE4011F72620}" srcOrd="2" destOrd="0" parTransId="{2728A722-3FAD-427B-8D03-CAEF40FA75F7}" sibTransId="{47E4A1D3-9364-486E-BC2A-E1B1C03778C5}"/>
    <dgm:cxn modelId="{803F4EF5-737C-41B4-B933-3209526AA158}" srcId="{A3DE9902-01F0-4A8D-9322-0AD3CA6CCBCC}" destId="{4227A457-4154-492C-962A-617BE12A8937}" srcOrd="1" destOrd="0" parTransId="{2B679ECB-6E14-481A-B93B-FAEC9E76638B}" sibTransId="{6F231CDC-E029-4A7A-ADCF-7D322085AEC5}"/>
    <dgm:cxn modelId="{A0AB1203-74D9-4FE2-B7A2-F851E5A868CC}" srcId="{B3374517-3095-4D58-AD4C-80F20780107F}" destId="{0EE023A1-7F78-48D7-A4B9-88B1438D0535}" srcOrd="1" destOrd="0" parTransId="{B7F0645D-C961-422E-B513-6A0053956A71}" sibTransId="{FBA61C83-B58A-4936-8A90-1BF3527E9D9E}"/>
    <dgm:cxn modelId="{A4CEA7BD-FDEF-4AAE-98C1-872291101B17}" srcId="{B6EA0652-E49B-4494-8133-DCB3427B44B0}" destId="{B3374517-3095-4D58-AD4C-80F20780107F}" srcOrd="2" destOrd="0" parTransId="{7DC655EC-1A9A-4BC6-AEDB-A8C338523362}" sibTransId="{A86B711E-1CE9-40C2-AF6D-667CB67071A1}"/>
    <dgm:cxn modelId="{62377574-054E-43A2-A65F-DD7F482A4BE3}" srcId="{4A38A2FC-CE33-4912-AB39-DC5697BB799C}" destId="{5703E9F7-F99C-4D43-9FD7-D4AC0222B549}" srcOrd="0" destOrd="0" parTransId="{6CDBFA31-FFC5-4A13-81A3-F01DF87248A1}" sibTransId="{7EA8FDC2-E079-4F5A-B051-5D11FE6A2F5A}"/>
    <dgm:cxn modelId="{DB398CBB-9AAD-4D6E-8EE6-7EDF8010FE77}" type="presOf" srcId="{B3374517-3095-4D58-AD4C-80F20780107F}" destId="{F6F193BE-1972-4346-A752-A2F23848409E}" srcOrd="1" destOrd="0" presId="urn:microsoft.com/office/officeart/2005/8/layout/lProcess2"/>
    <dgm:cxn modelId="{C2E63FF4-3F49-496F-9F9E-E825F0A332C5}" srcId="{4A38A2FC-CE33-4912-AB39-DC5697BB799C}" destId="{ED774F26-8EAF-42D7-88B4-154C7653D6B0}" srcOrd="2" destOrd="0" parTransId="{9C49312A-6AEC-460A-BD3E-8FB9DAD8EA41}" sibTransId="{4196FDC7-84EA-40C7-88EF-2DFA45F1632B}"/>
    <dgm:cxn modelId="{F4E36FFD-921D-4D91-BD0C-9FE592A979E4}" type="presOf" srcId="{B6EA0652-E49B-4494-8133-DCB3427B44B0}" destId="{A9026223-604E-40C9-A353-F5BEB1BF4561}" srcOrd="0" destOrd="0" presId="urn:microsoft.com/office/officeart/2005/8/layout/lProcess2"/>
    <dgm:cxn modelId="{5DBE0B1D-1CDC-4A4F-B4FE-DB1E544D2C12}" type="presOf" srcId="{B3374517-3095-4D58-AD4C-80F20780107F}" destId="{5F2FEEC1-6B17-4AA2-915D-D66716D6A3C6}" srcOrd="0" destOrd="0" presId="urn:microsoft.com/office/officeart/2005/8/layout/lProcess2"/>
    <dgm:cxn modelId="{920BCAF4-2C3D-4AFE-9DE7-F04B9A84C803}" type="presOf" srcId="{11C4E25C-722F-48C8-BA3D-9377E1A6A546}" destId="{77FEF6B9-A8CF-4918-96F3-0547D1C28C4C}" srcOrd="0" destOrd="0" presId="urn:microsoft.com/office/officeart/2005/8/layout/lProcess2"/>
    <dgm:cxn modelId="{0BE4F07F-A776-4D6D-B6A1-FFF3BE55BF2F}" srcId="{B6EA0652-E49B-4494-8133-DCB3427B44B0}" destId="{4A38A2FC-CE33-4912-AB39-DC5697BB799C}" srcOrd="0" destOrd="0" parTransId="{D9C34F2F-064F-4B94-BE07-AEBA4D8ABE91}" sibTransId="{15B232E7-3161-4395-9232-E86088FF6C3F}"/>
    <dgm:cxn modelId="{4C6D75D5-0DED-493C-93C2-E071A17A5386}" type="presOf" srcId="{06521BC3-4676-4DF1-8F60-225670F2EC86}" destId="{2D37C4AD-21A7-4AE9-902A-8D650307F413}" srcOrd="0" destOrd="0" presId="urn:microsoft.com/office/officeart/2005/8/layout/lProcess2"/>
    <dgm:cxn modelId="{7D8C01D5-CEBB-45EC-81AB-3E077692F67D}" type="presOf" srcId="{304B0DED-2AA9-483E-99C2-CC0197645E8D}" destId="{5011BE01-101D-4618-B724-D21C33C93B53}" srcOrd="0" destOrd="0" presId="urn:microsoft.com/office/officeart/2005/8/layout/lProcess2"/>
    <dgm:cxn modelId="{708273DA-B4E1-4C7F-B0A1-D892A686288C}" srcId="{4A38A2FC-CE33-4912-AB39-DC5697BB799C}" destId="{3B03AD44-EB06-4827-82DF-D59D2A4A46B5}" srcOrd="1" destOrd="0" parTransId="{C63E4975-9292-4F27-A143-DAEE61CFF6BF}" sibTransId="{3022BF74-853E-40E8-9F92-DF94BC187DC7}"/>
    <dgm:cxn modelId="{301FFD9F-6BE0-4A23-971B-CBE1F92501EF}" type="presOf" srcId="{1A3FEC27-AA82-4961-8459-AA91DC9479C3}" destId="{6F4D1934-FD24-4DF8-8A17-25AD83F5B7A9}" srcOrd="0" destOrd="0" presId="urn:microsoft.com/office/officeart/2005/8/layout/lProcess2"/>
    <dgm:cxn modelId="{C23DE358-1FF2-4865-A57A-3DCF08196CB4}" srcId="{A3DE9902-01F0-4A8D-9322-0AD3CA6CCBCC}" destId="{A8EDB4AE-520A-4A0A-8252-8BFBE582328C}" srcOrd="0" destOrd="0" parTransId="{7C3998F5-1AD6-4532-905B-AC6B913CFA20}" sibTransId="{77092D25-F556-4D0B-91F6-BC0F78FA0065}"/>
    <dgm:cxn modelId="{6A3F73F8-DD5E-4F87-81F7-C0C517514581}" type="presOf" srcId="{0EE023A1-7F78-48D7-A4B9-88B1438D0535}" destId="{51F1B68F-EC34-4752-A4E8-7C8FFA34581B}" srcOrd="0" destOrd="0" presId="urn:microsoft.com/office/officeart/2005/8/layout/lProcess2"/>
    <dgm:cxn modelId="{00A046D9-CE67-4032-8077-6D55230E8A57}" type="presOf" srcId="{8EDA1443-1B92-4263-B714-AE4011F72620}" destId="{F3155146-1C7B-4D30-A517-3D7C1CAA957D}" srcOrd="0" destOrd="0" presId="urn:microsoft.com/office/officeart/2005/8/layout/lProcess2"/>
    <dgm:cxn modelId="{D49C3091-E308-4A0A-AF13-391629F9E3ED}" srcId="{B6EA0652-E49B-4494-8133-DCB3427B44B0}" destId="{A3DE9902-01F0-4A8D-9322-0AD3CA6CCBCC}" srcOrd="1" destOrd="0" parTransId="{EFE56E80-0712-4133-A0C4-642512B65A4D}" sibTransId="{89BB7B93-6D9E-4482-BF4D-62F544D176B5}"/>
    <dgm:cxn modelId="{80B31722-1118-4095-8F6D-DB6FD0EF6558}" type="presOf" srcId="{A3DE9902-01F0-4A8D-9322-0AD3CA6CCBCC}" destId="{21E8613B-B7E6-466F-A043-1A1162BDD3ED}" srcOrd="1" destOrd="0" presId="urn:microsoft.com/office/officeart/2005/8/layout/lProcess2"/>
    <dgm:cxn modelId="{487AA4A0-00A6-4EC3-8B8C-773671832F64}" type="presParOf" srcId="{A9026223-604E-40C9-A353-F5BEB1BF4561}" destId="{FEC1BF25-AD7B-4043-9004-0E5587EB5C8E}" srcOrd="0" destOrd="0" presId="urn:microsoft.com/office/officeart/2005/8/layout/lProcess2"/>
    <dgm:cxn modelId="{D6AAD6D6-9698-4D81-B265-2857D7E10185}" type="presParOf" srcId="{FEC1BF25-AD7B-4043-9004-0E5587EB5C8E}" destId="{D7B88858-875D-4256-B97D-9167EDB3B9EB}" srcOrd="0" destOrd="0" presId="urn:microsoft.com/office/officeart/2005/8/layout/lProcess2"/>
    <dgm:cxn modelId="{EFA7527A-7CA3-4B26-81A9-16936D6A42FB}" type="presParOf" srcId="{FEC1BF25-AD7B-4043-9004-0E5587EB5C8E}" destId="{034FFFBF-438F-4ADF-8A51-CA8D26E8BA4B}" srcOrd="1" destOrd="0" presId="urn:microsoft.com/office/officeart/2005/8/layout/lProcess2"/>
    <dgm:cxn modelId="{D37D0ECA-1EF9-464B-9ADE-8D1050787844}" type="presParOf" srcId="{FEC1BF25-AD7B-4043-9004-0E5587EB5C8E}" destId="{FF6D10F5-C14F-4DCB-8BF3-A73D0F8F3911}" srcOrd="2" destOrd="0" presId="urn:microsoft.com/office/officeart/2005/8/layout/lProcess2"/>
    <dgm:cxn modelId="{345EBB92-3107-4DBC-8928-E02D54CF57EE}" type="presParOf" srcId="{FF6D10F5-C14F-4DCB-8BF3-A73D0F8F3911}" destId="{23A6B8C7-ACE1-4FE3-9BEE-FEB463CA7DC0}" srcOrd="0" destOrd="0" presId="urn:microsoft.com/office/officeart/2005/8/layout/lProcess2"/>
    <dgm:cxn modelId="{D9E8ED97-FC8E-46B6-A8C6-6D76FC292481}" type="presParOf" srcId="{23A6B8C7-ACE1-4FE3-9BEE-FEB463CA7DC0}" destId="{F077DFF6-5411-40E8-9AF2-6126B38A6E8B}" srcOrd="0" destOrd="0" presId="urn:microsoft.com/office/officeart/2005/8/layout/lProcess2"/>
    <dgm:cxn modelId="{BDC60016-4EE9-47B6-889D-195D111C2510}" type="presParOf" srcId="{23A6B8C7-ACE1-4FE3-9BEE-FEB463CA7DC0}" destId="{C189E59E-DF4F-43D3-8BB9-3DD870DC61FA}" srcOrd="1" destOrd="0" presId="urn:microsoft.com/office/officeart/2005/8/layout/lProcess2"/>
    <dgm:cxn modelId="{E0CFA6BE-497E-4D73-A146-66F253D77CE1}" type="presParOf" srcId="{23A6B8C7-ACE1-4FE3-9BEE-FEB463CA7DC0}" destId="{06BE2792-4433-4580-ABCC-067E39705859}" srcOrd="2" destOrd="0" presId="urn:microsoft.com/office/officeart/2005/8/layout/lProcess2"/>
    <dgm:cxn modelId="{844AC0DC-A831-42E8-9869-812A89134F8B}" type="presParOf" srcId="{23A6B8C7-ACE1-4FE3-9BEE-FEB463CA7DC0}" destId="{0508330A-CAFB-4414-B4F0-D35D9F7FDB16}" srcOrd="3" destOrd="0" presId="urn:microsoft.com/office/officeart/2005/8/layout/lProcess2"/>
    <dgm:cxn modelId="{3A908391-51B1-45C3-9816-41B7872DA491}" type="presParOf" srcId="{23A6B8C7-ACE1-4FE3-9BEE-FEB463CA7DC0}" destId="{3AE95142-3F77-4F10-A65C-EFD879F5CB40}" srcOrd="4" destOrd="0" presId="urn:microsoft.com/office/officeart/2005/8/layout/lProcess2"/>
    <dgm:cxn modelId="{A46C18C9-DB4F-48E5-94CD-ACC2D57360AD}" type="presParOf" srcId="{23A6B8C7-ACE1-4FE3-9BEE-FEB463CA7DC0}" destId="{95E390EF-9700-4289-BE41-122BC47FA83D}" srcOrd="5" destOrd="0" presId="urn:microsoft.com/office/officeart/2005/8/layout/lProcess2"/>
    <dgm:cxn modelId="{4AB0CD45-29D2-4B81-BBA6-B4D81378C13D}" type="presParOf" srcId="{23A6B8C7-ACE1-4FE3-9BEE-FEB463CA7DC0}" destId="{5011BE01-101D-4618-B724-D21C33C93B53}" srcOrd="6" destOrd="0" presId="urn:microsoft.com/office/officeart/2005/8/layout/lProcess2"/>
    <dgm:cxn modelId="{A3690660-6561-4024-B319-0D3C9DCD29E4}" type="presParOf" srcId="{23A6B8C7-ACE1-4FE3-9BEE-FEB463CA7DC0}" destId="{59DCB6DD-E7FE-4024-B405-445DDC5806F6}" srcOrd="7" destOrd="0" presId="urn:microsoft.com/office/officeart/2005/8/layout/lProcess2"/>
    <dgm:cxn modelId="{F62A5306-8FBC-45D8-A7D3-85B0D3A24AC6}" type="presParOf" srcId="{23A6B8C7-ACE1-4FE3-9BEE-FEB463CA7DC0}" destId="{C09BE999-9419-4696-B3A0-3132ACC442B4}" srcOrd="8" destOrd="0" presId="urn:microsoft.com/office/officeart/2005/8/layout/lProcess2"/>
    <dgm:cxn modelId="{24B1A165-8279-4DAC-9899-2EF6D4116AB2}" type="presParOf" srcId="{A9026223-604E-40C9-A353-F5BEB1BF4561}" destId="{A6204EF0-A0E0-4D5C-A304-5B7C8FDD5860}" srcOrd="1" destOrd="0" presId="urn:microsoft.com/office/officeart/2005/8/layout/lProcess2"/>
    <dgm:cxn modelId="{13175152-4F79-4347-A394-55DDAB23DDEA}" type="presParOf" srcId="{A9026223-604E-40C9-A353-F5BEB1BF4561}" destId="{8C545467-FCD1-45E8-A904-A786E4BE8A8C}" srcOrd="2" destOrd="0" presId="urn:microsoft.com/office/officeart/2005/8/layout/lProcess2"/>
    <dgm:cxn modelId="{8C0FB5B7-02AF-4E98-B644-628644DCAFA2}" type="presParOf" srcId="{8C545467-FCD1-45E8-A904-A786E4BE8A8C}" destId="{72AFC92A-2502-4026-BB38-E1230167EFA5}" srcOrd="0" destOrd="0" presId="urn:microsoft.com/office/officeart/2005/8/layout/lProcess2"/>
    <dgm:cxn modelId="{96B0F9D2-F605-4386-84B4-859D09796645}" type="presParOf" srcId="{8C545467-FCD1-45E8-A904-A786E4BE8A8C}" destId="{21E8613B-B7E6-466F-A043-1A1162BDD3ED}" srcOrd="1" destOrd="0" presId="urn:microsoft.com/office/officeart/2005/8/layout/lProcess2"/>
    <dgm:cxn modelId="{C569916B-9508-4DAE-845C-B79F94E0246A}" type="presParOf" srcId="{8C545467-FCD1-45E8-A904-A786E4BE8A8C}" destId="{DA39B2F6-4CB5-44C2-91C0-C69B25761B24}" srcOrd="2" destOrd="0" presId="urn:microsoft.com/office/officeart/2005/8/layout/lProcess2"/>
    <dgm:cxn modelId="{86680810-ED36-44AB-892D-93240656ECF0}" type="presParOf" srcId="{DA39B2F6-4CB5-44C2-91C0-C69B25761B24}" destId="{845C27A4-1E32-46A7-84D0-5A4133931A26}" srcOrd="0" destOrd="0" presId="urn:microsoft.com/office/officeart/2005/8/layout/lProcess2"/>
    <dgm:cxn modelId="{6DCFAE0A-840B-47A5-953D-E2971719DF0F}" type="presParOf" srcId="{845C27A4-1E32-46A7-84D0-5A4133931A26}" destId="{5775E028-52EB-46BE-B5C6-C082BC0E1342}" srcOrd="0" destOrd="0" presId="urn:microsoft.com/office/officeart/2005/8/layout/lProcess2"/>
    <dgm:cxn modelId="{4746CE09-DF06-466E-901C-05C84A633348}" type="presParOf" srcId="{845C27A4-1E32-46A7-84D0-5A4133931A26}" destId="{F0F05B72-FCF3-4B79-B1BB-24356714A619}" srcOrd="1" destOrd="0" presId="urn:microsoft.com/office/officeart/2005/8/layout/lProcess2"/>
    <dgm:cxn modelId="{FDFB2E81-A455-49FD-A12E-7E05EDBF7E75}" type="presParOf" srcId="{845C27A4-1E32-46A7-84D0-5A4133931A26}" destId="{3D4A5ADA-9E2D-4427-B1EC-261AF7B46458}" srcOrd="2" destOrd="0" presId="urn:microsoft.com/office/officeart/2005/8/layout/lProcess2"/>
    <dgm:cxn modelId="{9C671D3A-7AE0-4AEB-915A-364F0ECA7EDC}" type="presParOf" srcId="{845C27A4-1E32-46A7-84D0-5A4133931A26}" destId="{B34CEE76-0598-49A4-8B05-3CA0C2685DDB}" srcOrd="3" destOrd="0" presId="urn:microsoft.com/office/officeart/2005/8/layout/lProcess2"/>
    <dgm:cxn modelId="{2AD0DEB5-D174-4576-B184-95B9A725E036}" type="presParOf" srcId="{845C27A4-1E32-46A7-84D0-5A4133931A26}" destId="{A7BA7E03-170D-4066-BDED-F98312967303}" srcOrd="4" destOrd="0" presId="urn:microsoft.com/office/officeart/2005/8/layout/lProcess2"/>
    <dgm:cxn modelId="{9B4CD2B5-709B-4036-B65E-83B2C77BE8F3}" type="presParOf" srcId="{845C27A4-1E32-46A7-84D0-5A4133931A26}" destId="{C7C87514-554D-4626-9DF3-69AE0DC57DBA}" srcOrd="5" destOrd="0" presId="urn:microsoft.com/office/officeart/2005/8/layout/lProcess2"/>
    <dgm:cxn modelId="{0FC4E67B-C1E3-4609-9584-786F575ECC4F}" type="presParOf" srcId="{845C27A4-1E32-46A7-84D0-5A4133931A26}" destId="{2D37C4AD-21A7-4AE9-902A-8D650307F413}" srcOrd="6" destOrd="0" presId="urn:microsoft.com/office/officeart/2005/8/layout/lProcess2"/>
    <dgm:cxn modelId="{CE221572-05B0-43CB-ACD6-0E3E23A26A96}" type="presParOf" srcId="{845C27A4-1E32-46A7-84D0-5A4133931A26}" destId="{54477980-277F-4AD8-9395-D1C4103A84B9}" srcOrd="7" destOrd="0" presId="urn:microsoft.com/office/officeart/2005/8/layout/lProcess2"/>
    <dgm:cxn modelId="{06525372-A24E-4B7C-B04A-237B29C3A0D1}" type="presParOf" srcId="{845C27A4-1E32-46A7-84D0-5A4133931A26}" destId="{A227AC8D-D8FA-442C-A6DC-BF815283C23F}" srcOrd="8" destOrd="0" presId="urn:microsoft.com/office/officeart/2005/8/layout/lProcess2"/>
    <dgm:cxn modelId="{5B78B71C-5488-40B1-A2C3-BEB89CED3BB2}" type="presParOf" srcId="{A9026223-604E-40C9-A353-F5BEB1BF4561}" destId="{0D53844D-8C17-4F2F-8F9B-8A1BBD036B99}" srcOrd="3" destOrd="0" presId="urn:microsoft.com/office/officeart/2005/8/layout/lProcess2"/>
    <dgm:cxn modelId="{05669FD0-21C2-4559-A23B-FED3A4414920}" type="presParOf" srcId="{A9026223-604E-40C9-A353-F5BEB1BF4561}" destId="{042ABDE5-4FAE-4A63-8411-91EBA51E9180}" srcOrd="4" destOrd="0" presId="urn:microsoft.com/office/officeart/2005/8/layout/lProcess2"/>
    <dgm:cxn modelId="{E69BD373-CAEA-41DA-9888-AF3652D90284}" type="presParOf" srcId="{042ABDE5-4FAE-4A63-8411-91EBA51E9180}" destId="{5F2FEEC1-6B17-4AA2-915D-D66716D6A3C6}" srcOrd="0" destOrd="0" presId="urn:microsoft.com/office/officeart/2005/8/layout/lProcess2"/>
    <dgm:cxn modelId="{52427196-F443-421E-8D86-B5FFD4F97898}" type="presParOf" srcId="{042ABDE5-4FAE-4A63-8411-91EBA51E9180}" destId="{F6F193BE-1972-4346-A752-A2F23848409E}" srcOrd="1" destOrd="0" presId="urn:microsoft.com/office/officeart/2005/8/layout/lProcess2"/>
    <dgm:cxn modelId="{DF587708-EC17-4120-8C04-5BE09BCDD7C0}" type="presParOf" srcId="{042ABDE5-4FAE-4A63-8411-91EBA51E9180}" destId="{0E83F3D0-6255-414D-B89A-6A6D1E4AB255}" srcOrd="2" destOrd="0" presId="urn:microsoft.com/office/officeart/2005/8/layout/lProcess2"/>
    <dgm:cxn modelId="{F06CE297-21F7-444E-BFD9-93710B484095}" type="presParOf" srcId="{0E83F3D0-6255-414D-B89A-6A6D1E4AB255}" destId="{60C7CA7F-59C0-4C5B-8E81-7339F8183A55}" srcOrd="0" destOrd="0" presId="urn:microsoft.com/office/officeart/2005/8/layout/lProcess2"/>
    <dgm:cxn modelId="{574CF914-A321-4425-8524-491F91859865}" type="presParOf" srcId="{60C7CA7F-59C0-4C5B-8E81-7339F8183A55}" destId="{77FEF6B9-A8CF-4918-96F3-0547D1C28C4C}" srcOrd="0" destOrd="0" presId="urn:microsoft.com/office/officeart/2005/8/layout/lProcess2"/>
    <dgm:cxn modelId="{219D4D29-B4B7-4268-9227-AC44B5220C7C}" type="presParOf" srcId="{60C7CA7F-59C0-4C5B-8E81-7339F8183A55}" destId="{841DEA5D-67A7-4499-95D7-9BE449A5C2B3}" srcOrd="1" destOrd="0" presId="urn:microsoft.com/office/officeart/2005/8/layout/lProcess2"/>
    <dgm:cxn modelId="{C5E02DF0-AA1D-4A3D-8B9C-2089B69DB301}" type="presParOf" srcId="{60C7CA7F-59C0-4C5B-8E81-7339F8183A55}" destId="{51F1B68F-EC34-4752-A4E8-7C8FFA34581B}" srcOrd="2" destOrd="0" presId="urn:microsoft.com/office/officeart/2005/8/layout/lProcess2"/>
    <dgm:cxn modelId="{A82DB154-6D29-4D0B-B37E-42D4778D7A47}" type="presParOf" srcId="{60C7CA7F-59C0-4C5B-8E81-7339F8183A55}" destId="{13910709-5D1B-4CCA-9FB6-0455CB4DD29E}" srcOrd="3" destOrd="0" presId="urn:microsoft.com/office/officeart/2005/8/layout/lProcess2"/>
    <dgm:cxn modelId="{9BC8EED3-DDF3-4F8D-A5DF-B4829FC54714}" type="presParOf" srcId="{60C7CA7F-59C0-4C5B-8E81-7339F8183A55}" destId="{F3155146-1C7B-4D30-A517-3D7C1CAA957D}" srcOrd="4" destOrd="0" presId="urn:microsoft.com/office/officeart/2005/8/layout/lProcess2"/>
    <dgm:cxn modelId="{AC4C96B6-AFEF-40AC-B52B-5BB695E1B5E6}" type="presParOf" srcId="{60C7CA7F-59C0-4C5B-8E81-7339F8183A55}" destId="{89B42F1C-560A-47C1-9A1C-3613651364CF}" srcOrd="5" destOrd="0" presId="urn:microsoft.com/office/officeart/2005/8/layout/lProcess2"/>
    <dgm:cxn modelId="{14B91923-3435-4E72-B557-EBA056A683BF}" type="presParOf" srcId="{60C7CA7F-59C0-4C5B-8E81-7339F8183A55}" destId="{CA410307-A250-47D3-B3D9-26A7AA86157E}" srcOrd="6" destOrd="0" presId="urn:microsoft.com/office/officeart/2005/8/layout/lProcess2"/>
    <dgm:cxn modelId="{88123141-217C-4D05-B9ED-A8C796574B8F}" type="presParOf" srcId="{60C7CA7F-59C0-4C5B-8E81-7339F8183A55}" destId="{764E0418-F007-40D8-8DA2-B591059643E7}" srcOrd="7" destOrd="0" presId="urn:microsoft.com/office/officeart/2005/8/layout/lProcess2"/>
    <dgm:cxn modelId="{B7657CDE-1F79-4221-8FFD-A7020F4B02AA}" type="presParOf" srcId="{60C7CA7F-59C0-4C5B-8E81-7339F8183A55}" destId="{6F4D1934-FD24-4DF8-8A17-25AD83F5B7A9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E8BB50-0E50-492A-B104-5F7138F86169}" type="doc">
      <dgm:prSet loTypeId="urn:microsoft.com/office/officeart/2005/8/layout/pyramid1" loCatId="pyramid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241E263-D77A-4425-9116-2698682321C2}">
      <dgm:prSet phldrT="[Text]" custT="1"/>
      <dgm:spPr/>
      <dgm:t>
        <a:bodyPr/>
        <a:lstStyle/>
        <a:p>
          <a:r>
            <a:rPr lang="fa-IR" sz="2400" b="1" dirty="0" smtClean="0"/>
            <a:t>دانش</a:t>
          </a:r>
          <a:endParaRPr lang="en-US" sz="2400" b="1" dirty="0"/>
        </a:p>
      </dgm:t>
    </dgm:pt>
    <dgm:pt modelId="{9D2662B6-F72C-4D32-8D7C-B40D584A8291}" type="parTrans" cxnId="{D3EE0D05-B780-4A9A-A36C-BA41E8048A18}">
      <dgm:prSet/>
      <dgm:spPr/>
      <dgm:t>
        <a:bodyPr/>
        <a:lstStyle/>
        <a:p>
          <a:endParaRPr lang="en-US"/>
        </a:p>
      </dgm:t>
    </dgm:pt>
    <dgm:pt modelId="{71BD9376-70A2-4C66-B447-7CF57C9370A7}" type="sibTrans" cxnId="{D3EE0D05-B780-4A9A-A36C-BA41E8048A18}">
      <dgm:prSet/>
      <dgm:spPr/>
      <dgm:t>
        <a:bodyPr/>
        <a:lstStyle/>
        <a:p>
          <a:endParaRPr lang="en-US"/>
        </a:p>
      </dgm:t>
    </dgm:pt>
    <dgm:pt modelId="{37CF7944-2622-4852-B2C7-20444CDC6FEE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fa-IR" sz="2400" b="1" dirty="0" smtClean="0"/>
            <a:t>بیت</a:t>
          </a:r>
        </a:p>
        <a:p>
          <a:pPr rtl="1">
            <a:spcAft>
              <a:spcPts val="0"/>
            </a:spcAft>
          </a:pPr>
          <a:r>
            <a:rPr lang="fa-IR" sz="1100" b="1" dirty="0" smtClean="0">
              <a:cs typeface="+mn-cs"/>
            </a:rPr>
            <a:t>کوچکترين واحد داده است؛ يک رقم باينري که مي تواند صفر يا یک باشد .</a:t>
          </a:r>
          <a:endParaRPr lang="en-US" sz="600" b="1" dirty="0">
            <a:cs typeface="+mn-cs"/>
          </a:endParaRPr>
        </a:p>
      </dgm:t>
    </dgm:pt>
    <dgm:pt modelId="{28EE8E75-D42B-4A5E-818D-00F8481B3187}" type="parTrans" cxnId="{301C5898-4C93-4110-B0CD-99596CAB3D8D}">
      <dgm:prSet/>
      <dgm:spPr/>
      <dgm:t>
        <a:bodyPr/>
        <a:lstStyle/>
        <a:p>
          <a:endParaRPr lang="en-US"/>
        </a:p>
      </dgm:t>
    </dgm:pt>
    <dgm:pt modelId="{C035E4F5-7F04-47C3-9757-D1D1FCB74808}" type="sibTrans" cxnId="{301C5898-4C93-4110-B0CD-99596CAB3D8D}">
      <dgm:prSet/>
      <dgm:spPr/>
      <dgm:t>
        <a:bodyPr/>
        <a:lstStyle/>
        <a:p>
          <a:endParaRPr lang="en-US"/>
        </a:p>
      </dgm:t>
    </dgm:pt>
    <dgm:pt modelId="{F1835979-5186-4ED7-B0F6-D844A9192991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fa-IR" sz="2400" b="1" dirty="0" smtClean="0"/>
            <a:t>سلول</a:t>
          </a:r>
        </a:p>
        <a:p>
          <a:pPr>
            <a:spcAft>
              <a:spcPts val="0"/>
            </a:spcAft>
          </a:pPr>
          <a:r>
            <a:rPr lang="fa-IR" sz="1200" b="1" dirty="0" smtClean="0"/>
            <a:t>سلول کوچکترین واحدتشکیل دهنده یک موجودزنده است که قادربه انجام فعالیتهای حیاتی است.</a:t>
          </a:r>
          <a:endParaRPr lang="en-US" sz="1200" b="1" dirty="0"/>
        </a:p>
      </dgm:t>
    </dgm:pt>
    <dgm:pt modelId="{C5089943-474B-4E54-B13E-7F4DEF8096C3}" type="parTrans" cxnId="{759CBA3C-FBEA-4094-BA57-0B7382BDDAC2}">
      <dgm:prSet/>
      <dgm:spPr/>
      <dgm:t>
        <a:bodyPr/>
        <a:lstStyle/>
        <a:p>
          <a:endParaRPr lang="en-US"/>
        </a:p>
      </dgm:t>
    </dgm:pt>
    <dgm:pt modelId="{19FA8328-C7EF-47F8-90E5-E1C306D11D07}" type="sibTrans" cxnId="{759CBA3C-FBEA-4094-BA57-0B7382BDDAC2}">
      <dgm:prSet/>
      <dgm:spPr/>
      <dgm:t>
        <a:bodyPr/>
        <a:lstStyle/>
        <a:p>
          <a:endParaRPr lang="en-US"/>
        </a:p>
      </dgm:t>
    </dgm:pt>
    <dgm:pt modelId="{B52F2BEB-B42E-4741-9DA2-C0982738383D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fa-IR" sz="2400" b="1" dirty="0" smtClean="0"/>
            <a:t>بایت</a:t>
          </a:r>
        </a:p>
        <a:p>
          <a:pPr>
            <a:spcAft>
              <a:spcPts val="0"/>
            </a:spcAft>
          </a:pPr>
          <a:r>
            <a:rPr lang="fa-IR" sz="1200" b="1" dirty="0" smtClean="0"/>
            <a:t>گروهي از بيتها که نمايانگر يک کاراکتر است. (8 بیت)</a:t>
          </a:r>
          <a:endParaRPr lang="en-US" sz="800" b="1" dirty="0"/>
        </a:p>
      </dgm:t>
    </dgm:pt>
    <dgm:pt modelId="{4ACC70F8-F0BE-4776-9FCD-0EB818963A33}" type="parTrans" cxnId="{A987B2FB-EAEC-41C6-8317-526A0C324588}">
      <dgm:prSet/>
      <dgm:spPr/>
      <dgm:t>
        <a:bodyPr/>
        <a:lstStyle/>
        <a:p>
          <a:endParaRPr lang="en-US"/>
        </a:p>
      </dgm:t>
    </dgm:pt>
    <dgm:pt modelId="{ADD0EA46-000F-41AB-B42A-3A7EA9DC7E44}" type="sibTrans" cxnId="{A987B2FB-EAEC-41C6-8317-526A0C324588}">
      <dgm:prSet/>
      <dgm:spPr/>
      <dgm:t>
        <a:bodyPr/>
        <a:lstStyle/>
        <a:p>
          <a:endParaRPr lang="en-US"/>
        </a:p>
      </dgm:t>
    </dgm:pt>
    <dgm:pt modelId="{B18743D3-150F-40CE-8B0E-0F7A00FAEB11}">
      <dgm:prSet phldrT="[Text]" custT="1"/>
      <dgm:spPr/>
      <dgm:t>
        <a:bodyPr lIns="0" tIns="0" rIns="0" bIns="0"/>
        <a:lstStyle/>
        <a:p>
          <a:pPr>
            <a:spcAft>
              <a:spcPts val="0"/>
            </a:spcAft>
          </a:pPr>
          <a:r>
            <a:rPr lang="fa-IR" sz="2400" b="1" dirty="0" smtClean="0"/>
            <a:t>اطلاعات</a:t>
          </a:r>
        </a:p>
        <a:p>
          <a:pPr>
            <a:spcAft>
              <a:spcPts val="0"/>
            </a:spcAft>
          </a:pPr>
          <a:endParaRPr lang="fa-IR" sz="2000" b="1" dirty="0" smtClean="0"/>
        </a:p>
      </dgm:t>
    </dgm:pt>
    <dgm:pt modelId="{A07D8D05-3129-4D1F-B13C-3D67DC08518E}" type="parTrans" cxnId="{E0B2E598-51EC-4A00-9EAA-2AAC5FA6972A}">
      <dgm:prSet/>
      <dgm:spPr/>
      <dgm:t>
        <a:bodyPr/>
        <a:lstStyle/>
        <a:p>
          <a:endParaRPr lang="en-US"/>
        </a:p>
      </dgm:t>
    </dgm:pt>
    <dgm:pt modelId="{320F2DE7-E4AD-4A36-8A15-71497C82EAB3}" type="sibTrans" cxnId="{E0B2E598-51EC-4A00-9EAA-2AAC5FA6972A}">
      <dgm:prSet/>
      <dgm:spPr/>
      <dgm:t>
        <a:bodyPr/>
        <a:lstStyle/>
        <a:p>
          <a:endParaRPr lang="en-US"/>
        </a:p>
      </dgm:t>
    </dgm:pt>
    <dgm:pt modelId="{7911BDF8-6512-4C84-812A-4FF133390F6F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fa-IR" sz="2400" b="1" smtClean="0"/>
            <a:t>داده</a:t>
          </a:r>
        </a:p>
        <a:p>
          <a:pPr>
            <a:spcAft>
              <a:spcPts val="0"/>
            </a:spcAft>
          </a:pPr>
          <a:r>
            <a:rPr lang="fa-IR" sz="1100" b="1" smtClean="0">
              <a:cs typeface="B Nazanin" pitchFamily="2" charset="-78"/>
            </a:rPr>
            <a:t>داده ها، حقایق و اعدادی هستند که از آنها اطلاعات به دست می‌آید.</a:t>
          </a:r>
          <a:endParaRPr lang="en-US" sz="1100" b="1" dirty="0"/>
        </a:p>
      </dgm:t>
    </dgm:pt>
    <dgm:pt modelId="{9C188E86-0236-45A5-9019-91D8D6B20A2C}" type="parTrans" cxnId="{E63466FE-529E-4CD8-B0CD-8CA1A66F9248}">
      <dgm:prSet/>
      <dgm:spPr/>
      <dgm:t>
        <a:bodyPr/>
        <a:lstStyle/>
        <a:p>
          <a:endParaRPr lang="en-US"/>
        </a:p>
      </dgm:t>
    </dgm:pt>
    <dgm:pt modelId="{853516EC-534B-4445-AFB6-CEF8C6436AFB}" type="sibTrans" cxnId="{E63466FE-529E-4CD8-B0CD-8CA1A66F9248}">
      <dgm:prSet/>
      <dgm:spPr/>
      <dgm:t>
        <a:bodyPr/>
        <a:lstStyle/>
        <a:p>
          <a:endParaRPr lang="en-US"/>
        </a:p>
      </dgm:t>
    </dgm:pt>
    <dgm:pt modelId="{7FAF95AE-6BB3-4FD7-AC34-82C4106A18E5}">
      <dgm:prSet phldrT="[Text]" custT="1"/>
      <dgm:spPr/>
      <dgm:t>
        <a:bodyPr/>
        <a:lstStyle/>
        <a:p>
          <a:endParaRPr lang="fa-IR" sz="2200" b="1" dirty="0" smtClean="0"/>
        </a:p>
        <a:p>
          <a:r>
            <a:rPr lang="fa-IR" sz="2200" b="1" dirty="0" smtClean="0"/>
            <a:t>بصیرت</a:t>
          </a:r>
        </a:p>
        <a:p>
          <a:endParaRPr lang="en-US" sz="2200" b="1" dirty="0"/>
        </a:p>
      </dgm:t>
    </dgm:pt>
    <dgm:pt modelId="{0438E8A9-DCE6-4269-802D-A553FF9A6FE8}" type="parTrans" cxnId="{73972B2A-A092-46CB-94D4-F18CBAF8FDF4}">
      <dgm:prSet/>
      <dgm:spPr/>
      <dgm:t>
        <a:bodyPr/>
        <a:lstStyle/>
        <a:p>
          <a:endParaRPr lang="en-US"/>
        </a:p>
      </dgm:t>
    </dgm:pt>
    <dgm:pt modelId="{9C2B95BE-4C98-4A56-8E9B-D343A5A317BB}" type="sibTrans" cxnId="{73972B2A-A092-46CB-94D4-F18CBAF8FDF4}">
      <dgm:prSet/>
      <dgm:spPr/>
      <dgm:t>
        <a:bodyPr/>
        <a:lstStyle/>
        <a:p>
          <a:endParaRPr lang="en-US"/>
        </a:p>
      </dgm:t>
    </dgm:pt>
    <dgm:pt modelId="{888D0E08-BD46-4F7C-A9ED-3AAA8724ED46}" type="pres">
      <dgm:prSet presAssocID="{40E8BB50-0E50-492A-B104-5F7138F8616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FB5C38-B8AB-4D69-9BA7-4EC044E0E328}" type="pres">
      <dgm:prSet presAssocID="{7FAF95AE-6BB3-4FD7-AC34-82C4106A18E5}" presName="Name8" presStyleCnt="0"/>
      <dgm:spPr/>
    </dgm:pt>
    <dgm:pt modelId="{FC3C4AEC-36B5-46E3-A7C6-87F2D3B348FD}" type="pres">
      <dgm:prSet presAssocID="{7FAF95AE-6BB3-4FD7-AC34-82C4106A18E5}" presName="level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DE5DB1-968E-46BE-845C-1C4D12A87C0F}" type="pres">
      <dgm:prSet presAssocID="{7FAF95AE-6BB3-4FD7-AC34-82C4106A18E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366BE7-5064-4508-A731-0A615C9F1E09}" type="pres">
      <dgm:prSet presAssocID="{6241E263-D77A-4425-9116-2698682321C2}" presName="Name8" presStyleCnt="0"/>
      <dgm:spPr/>
    </dgm:pt>
    <dgm:pt modelId="{83934609-35B8-4D38-A306-BA11F606CF5D}" type="pres">
      <dgm:prSet presAssocID="{6241E263-D77A-4425-9116-2698682321C2}" presName="level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55FEA8-4E0B-4BCB-AAC2-FC5495B5A1D3}" type="pres">
      <dgm:prSet presAssocID="{6241E263-D77A-4425-9116-2698682321C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249297-4E8E-405C-99FF-FDF43D1A24ED}" type="pres">
      <dgm:prSet presAssocID="{B18743D3-150F-40CE-8B0E-0F7A00FAEB11}" presName="Name8" presStyleCnt="0"/>
      <dgm:spPr/>
    </dgm:pt>
    <dgm:pt modelId="{D04F6B76-BABA-4B88-A0B5-537EF79451D7}" type="pres">
      <dgm:prSet presAssocID="{B18743D3-150F-40CE-8B0E-0F7A00FAEB11}" presName="level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E67856-E018-409C-9033-49E6F3A4FCE9}" type="pres">
      <dgm:prSet presAssocID="{B18743D3-150F-40CE-8B0E-0F7A00FAEB1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C730CC-12F5-4207-9EF3-43A20B64DA19}" type="pres">
      <dgm:prSet presAssocID="{7911BDF8-6512-4C84-812A-4FF133390F6F}" presName="Name8" presStyleCnt="0"/>
      <dgm:spPr/>
    </dgm:pt>
    <dgm:pt modelId="{2DC79BEF-62C9-4601-89BF-DA29AD3E6138}" type="pres">
      <dgm:prSet presAssocID="{7911BDF8-6512-4C84-812A-4FF133390F6F}" presName="level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751628-5152-47C4-B38C-7525428D6634}" type="pres">
      <dgm:prSet presAssocID="{7911BDF8-6512-4C84-812A-4FF133390F6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58EE8-4B7F-4E8C-96FD-F76B98099BA8}" type="pres">
      <dgm:prSet presAssocID="{B52F2BEB-B42E-4741-9DA2-C0982738383D}" presName="Name8" presStyleCnt="0"/>
      <dgm:spPr/>
    </dgm:pt>
    <dgm:pt modelId="{C42422DC-C1CD-4EA8-BC5A-D91C4BD5280E}" type="pres">
      <dgm:prSet presAssocID="{B52F2BEB-B42E-4741-9DA2-C0982738383D}" presName="level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9732DE-217D-4247-BDE2-5E2866E43277}" type="pres">
      <dgm:prSet presAssocID="{B52F2BEB-B42E-4741-9DA2-C0982738383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0E94F7-2E52-41A5-8D50-55070F132A88}" type="pres">
      <dgm:prSet presAssocID="{37CF7944-2622-4852-B2C7-20444CDC6FEE}" presName="Name8" presStyleCnt="0"/>
      <dgm:spPr/>
    </dgm:pt>
    <dgm:pt modelId="{57B5EE14-FBCC-4758-AC3A-43BEE35C2E3D}" type="pres">
      <dgm:prSet presAssocID="{37CF7944-2622-4852-B2C7-20444CDC6FEE}" presName="level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85CEE0-DD72-4155-8DF1-FB3A4F6F59CD}" type="pres">
      <dgm:prSet presAssocID="{37CF7944-2622-4852-B2C7-20444CDC6FE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EB7878-26B2-4D70-BA22-4CEF81CA38E3}" type="pres">
      <dgm:prSet presAssocID="{F1835979-5186-4ED7-B0F6-D844A9192991}" presName="Name8" presStyleCnt="0"/>
      <dgm:spPr/>
    </dgm:pt>
    <dgm:pt modelId="{87AF90BD-B685-4FFD-BFE4-2AD5527E0F67}" type="pres">
      <dgm:prSet presAssocID="{F1835979-5186-4ED7-B0F6-D844A9192991}" presName="level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F09806-57B4-4DAB-B80F-DA1D1A48A43D}" type="pres">
      <dgm:prSet presAssocID="{F1835979-5186-4ED7-B0F6-D844A919299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4F13C6-AFCF-4740-B007-4F529B1EA76B}" type="presOf" srcId="{7FAF95AE-6BB3-4FD7-AC34-82C4106A18E5}" destId="{FC3C4AEC-36B5-46E3-A7C6-87F2D3B348FD}" srcOrd="0" destOrd="0" presId="urn:microsoft.com/office/officeart/2005/8/layout/pyramid1"/>
    <dgm:cxn modelId="{69A21677-0B63-4863-B8F4-5BCF614B3F81}" type="presOf" srcId="{7911BDF8-6512-4C84-812A-4FF133390F6F}" destId="{3C751628-5152-47C4-B38C-7525428D6634}" srcOrd="1" destOrd="0" presId="urn:microsoft.com/office/officeart/2005/8/layout/pyramid1"/>
    <dgm:cxn modelId="{9B0F8813-FD7E-4DF0-9BFB-D29C474754F7}" type="presOf" srcId="{F1835979-5186-4ED7-B0F6-D844A9192991}" destId="{87AF90BD-B685-4FFD-BFE4-2AD5527E0F67}" srcOrd="0" destOrd="0" presId="urn:microsoft.com/office/officeart/2005/8/layout/pyramid1"/>
    <dgm:cxn modelId="{A987B2FB-EAEC-41C6-8317-526A0C324588}" srcId="{40E8BB50-0E50-492A-B104-5F7138F86169}" destId="{B52F2BEB-B42E-4741-9DA2-C0982738383D}" srcOrd="4" destOrd="0" parTransId="{4ACC70F8-F0BE-4776-9FCD-0EB818963A33}" sibTransId="{ADD0EA46-000F-41AB-B42A-3A7EA9DC7E44}"/>
    <dgm:cxn modelId="{759CBA3C-FBEA-4094-BA57-0B7382BDDAC2}" srcId="{40E8BB50-0E50-492A-B104-5F7138F86169}" destId="{F1835979-5186-4ED7-B0F6-D844A9192991}" srcOrd="6" destOrd="0" parTransId="{C5089943-474B-4E54-B13E-7F4DEF8096C3}" sibTransId="{19FA8328-C7EF-47F8-90E5-E1C306D11D07}"/>
    <dgm:cxn modelId="{92E9D017-6AB6-4674-AA01-CCFE322EE58A}" type="presOf" srcId="{40E8BB50-0E50-492A-B104-5F7138F86169}" destId="{888D0E08-BD46-4F7C-A9ED-3AAA8724ED46}" srcOrd="0" destOrd="0" presId="urn:microsoft.com/office/officeart/2005/8/layout/pyramid1"/>
    <dgm:cxn modelId="{D3EE0D05-B780-4A9A-A36C-BA41E8048A18}" srcId="{40E8BB50-0E50-492A-B104-5F7138F86169}" destId="{6241E263-D77A-4425-9116-2698682321C2}" srcOrd="1" destOrd="0" parTransId="{9D2662B6-F72C-4D32-8D7C-B40D584A8291}" sibTransId="{71BD9376-70A2-4C66-B447-7CF57C9370A7}"/>
    <dgm:cxn modelId="{73972B2A-A092-46CB-94D4-F18CBAF8FDF4}" srcId="{40E8BB50-0E50-492A-B104-5F7138F86169}" destId="{7FAF95AE-6BB3-4FD7-AC34-82C4106A18E5}" srcOrd="0" destOrd="0" parTransId="{0438E8A9-DCE6-4269-802D-A553FF9A6FE8}" sibTransId="{9C2B95BE-4C98-4A56-8E9B-D343A5A317BB}"/>
    <dgm:cxn modelId="{BB25DEBF-37C8-4877-AA71-5185CF0671CE}" type="presOf" srcId="{7911BDF8-6512-4C84-812A-4FF133390F6F}" destId="{2DC79BEF-62C9-4601-89BF-DA29AD3E6138}" srcOrd="0" destOrd="0" presId="urn:microsoft.com/office/officeart/2005/8/layout/pyramid1"/>
    <dgm:cxn modelId="{D6703DCC-619F-4A49-AE2E-AAD4F3E38BE1}" type="presOf" srcId="{B52F2BEB-B42E-4741-9DA2-C0982738383D}" destId="{C42422DC-C1CD-4EA8-BC5A-D91C4BD5280E}" srcOrd="0" destOrd="0" presId="urn:microsoft.com/office/officeart/2005/8/layout/pyramid1"/>
    <dgm:cxn modelId="{282F87C1-3D21-4B3A-AA13-9C8B6273816E}" type="presOf" srcId="{6241E263-D77A-4425-9116-2698682321C2}" destId="{5D55FEA8-4E0B-4BCB-AAC2-FC5495B5A1D3}" srcOrd="1" destOrd="0" presId="urn:microsoft.com/office/officeart/2005/8/layout/pyramid1"/>
    <dgm:cxn modelId="{CE6669BA-E0E4-45F1-9BF8-BAB08BE85811}" type="presOf" srcId="{B18743D3-150F-40CE-8B0E-0F7A00FAEB11}" destId="{D04F6B76-BABA-4B88-A0B5-537EF79451D7}" srcOrd="0" destOrd="0" presId="urn:microsoft.com/office/officeart/2005/8/layout/pyramid1"/>
    <dgm:cxn modelId="{845AC96E-6868-4F7D-908F-B0F0FCE16C51}" type="presOf" srcId="{F1835979-5186-4ED7-B0F6-D844A9192991}" destId="{05F09806-57B4-4DAB-B80F-DA1D1A48A43D}" srcOrd="1" destOrd="0" presId="urn:microsoft.com/office/officeart/2005/8/layout/pyramid1"/>
    <dgm:cxn modelId="{8C352436-181C-4CBA-9DEA-FA770665BE4E}" type="presOf" srcId="{6241E263-D77A-4425-9116-2698682321C2}" destId="{83934609-35B8-4D38-A306-BA11F606CF5D}" srcOrd="0" destOrd="0" presId="urn:microsoft.com/office/officeart/2005/8/layout/pyramid1"/>
    <dgm:cxn modelId="{B0A2C78B-D657-4BAC-8929-A499D45C9AE0}" type="presOf" srcId="{37CF7944-2622-4852-B2C7-20444CDC6FEE}" destId="{57B5EE14-FBCC-4758-AC3A-43BEE35C2E3D}" srcOrd="0" destOrd="0" presId="urn:microsoft.com/office/officeart/2005/8/layout/pyramid1"/>
    <dgm:cxn modelId="{32C43E03-3D11-4F7F-81B7-B965C79770BA}" type="presOf" srcId="{B52F2BEB-B42E-4741-9DA2-C0982738383D}" destId="{139732DE-217D-4247-BDE2-5E2866E43277}" srcOrd="1" destOrd="0" presId="urn:microsoft.com/office/officeart/2005/8/layout/pyramid1"/>
    <dgm:cxn modelId="{5CF66710-64D6-498E-9651-1F458FB76253}" type="presOf" srcId="{7FAF95AE-6BB3-4FD7-AC34-82C4106A18E5}" destId="{50DE5DB1-968E-46BE-845C-1C4D12A87C0F}" srcOrd="1" destOrd="0" presId="urn:microsoft.com/office/officeart/2005/8/layout/pyramid1"/>
    <dgm:cxn modelId="{31E58E36-61C1-445D-8A36-CEE945E886E5}" type="presOf" srcId="{37CF7944-2622-4852-B2C7-20444CDC6FEE}" destId="{4885CEE0-DD72-4155-8DF1-FB3A4F6F59CD}" srcOrd="1" destOrd="0" presId="urn:microsoft.com/office/officeart/2005/8/layout/pyramid1"/>
    <dgm:cxn modelId="{301C5898-4C93-4110-B0CD-99596CAB3D8D}" srcId="{40E8BB50-0E50-492A-B104-5F7138F86169}" destId="{37CF7944-2622-4852-B2C7-20444CDC6FEE}" srcOrd="5" destOrd="0" parTransId="{28EE8E75-D42B-4A5E-818D-00F8481B3187}" sibTransId="{C035E4F5-7F04-47C3-9757-D1D1FCB74808}"/>
    <dgm:cxn modelId="{E0B2E598-51EC-4A00-9EAA-2AAC5FA6972A}" srcId="{40E8BB50-0E50-492A-B104-5F7138F86169}" destId="{B18743D3-150F-40CE-8B0E-0F7A00FAEB11}" srcOrd="2" destOrd="0" parTransId="{A07D8D05-3129-4D1F-B13C-3D67DC08518E}" sibTransId="{320F2DE7-E4AD-4A36-8A15-71497C82EAB3}"/>
    <dgm:cxn modelId="{B66DBE94-18DE-4CF5-B4B1-5B034147F3F3}" type="presOf" srcId="{B18743D3-150F-40CE-8B0E-0F7A00FAEB11}" destId="{B0E67856-E018-409C-9033-49E6F3A4FCE9}" srcOrd="1" destOrd="0" presId="urn:microsoft.com/office/officeart/2005/8/layout/pyramid1"/>
    <dgm:cxn modelId="{E63466FE-529E-4CD8-B0CD-8CA1A66F9248}" srcId="{40E8BB50-0E50-492A-B104-5F7138F86169}" destId="{7911BDF8-6512-4C84-812A-4FF133390F6F}" srcOrd="3" destOrd="0" parTransId="{9C188E86-0236-45A5-9019-91D8D6B20A2C}" sibTransId="{853516EC-534B-4445-AFB6-CEF8C6436AFB}"/>
    <dgm:cxn modelId="{5D3DC755-03B8-443D-B72B-51324B461240}" type="presParOf" srcId="{888D0E08-BD46-4F7C-A9ED-3AAA8724ED46}" destId="{61FB5C38-B8AB-4D69-9BA7-4EC044E0E328}" srcOrd="0" destOrd="0" presId="urn:microsoft.com/office/officeart/2005/8/layout/pyramid1"/>
    <dgm:cxn modelId="{5EE513DB-EDCD-4046-84AD-4F786941EFE0}" type="presParOf" srcId="{61FB5C38-B8AB-4D69-9BA7-4EC044E0E328}" destId="{FC3C4AEC-36B5-46E3-A7C6-87F2D3B348FD}" srcOrd="0" destOrd="0" presId="urn:microsoft.com/office/officeart/2005/8/layout/pyramid1"/>
    <dgm:cxn modelId="{8D5378FF-AEDA-4F01-8914-6363789061FD}" type="presParOf" srcId="{61FB5C38-B8AB-4D69-9BA7-4EC044E0E328}" destId="{50DE5DB1-968E-46BE-845C-1C4D12A87C0F}" srcOrd="1" destOrd="0" presId="urn:microsoft.com/office/officeart/2005/8/layout/pyramid1"/>
    <dgm:cxn modelId="{86A90C27-3BB5-4410-A4F7-1993607C758C}" type="presParOf" srcId="{888D0E08-BD46-4F7C-A9ED-3AAA8724ED46}" destId="{0C366BE7-5064-4508-A731-0A615C9F1E09}" srcOrd="1" destOrd="0" presId="urn:microsoft.com/office/officeart/2005/8/layout/pyramid1"/>
    <dgm:cxn modelId="{300327A0-7CB0-480F-89C9-67C0ABC4B93B}" type="presParOf" srcId="{0C366BE7-5064-4508-A731-0A615C9F1E09}" destId="{83934609-35B8-4D38-A306-BA11F606CF5D}" srcOrd="0" destOrd="0" presId="urn:microsoft.com/office/officeart/2005/8/layout/pyramid1"/>
    <dgm:cxn modelId="{0D2D3225-21B0-44F6-84FD-B1671A48DC75}" type="presParOf" srcId="{0C366BE7-5064-4508-A731-0A615C9F1E09}" destId="{5D55FEA8-4E0B-4BCB-AAC2-FC5495B5A1D3}" srcOrd="1" destOrd="0" presId="urn:microsoft.com/office/officeart/2005/8/layout/pyramid1"/>
    <dgm:cxn modelId="{7FB87590-D19C-48A9-8088-A8FC535CFA36}" type="presParOf" srcId="{888D0E08-BD46-4F7C-A9ED-3AAA8724ED46}" destId="{5E249297-4E8E-405C-99FF-FDF43D1A24ED}" srcOrd="2" destOrd="0" presId="urn:microsoft.com/office/officeart/2005/8/layout/pyramid1"/>
    <dgm:cxn modelId="{B916393E-72C7-404E-944F-FCB643866261}" type="presParOf" srcId="{5E249297-4E8E-405C-99FF-FDF43D1A24ED}" destId="{D04F6B76-BABA-4B88-A0B5-537EF79451D7}" srcOrd="0" destOrd="0" presId="urn:microsoft.com/office/officeart/2005/8/layout/pyramid1"/>
    <dgm:cxn modelId="{3ED4B5BB-48EB-41CF-8EE2-992A6A802529}" type="presParOf" srcId="{5E249297-4E8E-405C-99FF-FDF43D1A24ED}" destId="{B0E67856-E018-409C-9033-49E6F3A4FCE9}" srcOrd="1" destOrd="0" presId="urn:microsoft.com/office/officeart/2005/8/layout/pyramid1"/>
    <dgm:cxn modelId="{5C8E89CF-6F91-426E-BA14-AFC1EA56E16B}" type="presParOf" srcId="{888D0E08-BD46-4F7C-A9ED-3AAA8724ED46}" destId="{64C730CC-12F5-4207-9EF3-43A20B64DA19}" srcOrd="3" destOrd="0" presId="urn:microsoft.com/office/officeart/2005/8/layout/pyramid1"/>
    <dgm:cxn modelId="{C33A1575-94F7-447E-A501-6203B73217D6}" type="presParOf" srcId="{64C730CC-12F5-4207-9EF3-43A20B64DA19}" destId="{2DC79BEF-62C9-4601-89BF-DA29AD3E6138}" srcOrd="0" destOrd="0" presId="urn:microsoft.com/office/officeart/2005/8/layout/pyramid1"/>
    <dgm:cxn modelId="{1623515E-DB2B-46A5-A4EE-DDD5066DB060}" type="presParOf" srcId="{64C730CC-12F5-4207-9EF3-43A20B64DA19}" destId="{3C751628-5152-47C4-B38C-7525428D6634}" srcOrd="1" destOrd="0" presId="urn:microsoft.com/office/officeart/2005/8/layout/pyramid1"/>
    <dgm:cxn modelId="{24254610-D394-4EE9-A906-2E38A8DE44AC}" type="presParOf" srcId="{888D0E08-BD46-4F7C-A9ED-3AAA8724ED46}" destId="{FF958EE8-4B7F-4E8C-96FD-F76B98099BA8}" srcOrd="4" destOrd="0" presId="urn:microsoft.com/office/officeart/2005/8/layout/pyramid1"/>
    <dgm:cxn modelId="{554B8209-75A7-40C4-BD02-BBFAE085FCA2}" type="presParOf" srcId="{FF958EE8-4B7F-4E8C-96FD-F76B98099BA8}" destId="{C42422DC-C1CD-4EA8-BC5A-D91C4BD5280E}" srcOrd="0" destOrd="0" presId="urn:microsoft.com/office/officeart/2005/8/layout/pyramid1"/>
    <dgm:cxn modelId="{E5F2FC66-3243-4F85-AC33-C676FCD9F440}" type="presParOf" srcId="{FF958EE8-4B7F-4E8C-96FD-F76B98099BA8}" destId="{139732DE-217D-4247-BDE2-5E2866E43277}" srcOrd="1" destOrd="0" presId="urn:microsoft.com/office/officeart/2005/8/layout/pyramid1"/>
    <dgm:cxn modelId="{55704DB1-EBCA-4A83-ABC0-C85890B6C85E}" type="presParOf" srcId="{888D0E08-BD46-4F7C-A9ED-3AAA8724ED46}" destId="{930E94F7-2E52-41A5-8D50-55070F132A88}" srcOrd="5" destOrd="0" presId="urn:microsoft.com/office/officeart/2005/8/layout/pyramid1"/>
    <dgm:cxn modelId="{31792C1C-87F5-4CAC-AB3C-961EC2296D5C}" type="presParOf" srcId="{930E94F7-2E52-41A5-8D50-55070F132A88}" destId="{57B5EE14-FBCC-4758-AC3A-43BEE35C2E3D}" srcOrd="0" destOrd="0" presId="urn:microsoft.com/office/officeart/2005/8/layout/pyramid1"/>
    <dgm:cxn modelId="{5FA842E9-A3F7-4E6C-B0E3-CFFE26884F79}" type="presParOf" srcId="{930E94F7-2E52-41A5-8D50-55070F132A88}" destId="{4885CEE0-DD72-4155-8DF1-FB3A4F6F59CD}" srcOrd="1" destOrd="0" presId="urn:microsoft.com/office/officeart/2005/8/layout/pyramid1"/>
    <dgm:cxn modelId="{5B7ABDBD-BE8B-4925-BD1A-AD11D1E1C9C4}" type="presParOf" srcId="{888D0E08-BD46-4F7C-A9ED-3AAA8724ED46}" destId="{09EB7878-26B2-4D70-BA22-4CEF81CA38E3}" srcOrd="6" destOrd="0" presId="urn:microsoft.com/office/officeart/2005/8/layout/pyramid1"/>
    <dgm:cxn modelId="{5EDBC86D-30F0-4269-993E-26A8947143B7}" type="presParOf" srcId="{09EB7878-26B2-4D70-BA22-4CEF81CA38E3}" destId="{87AF90BD-B685-4FFD-BFE4-2AD5527E0F67}" srcOrd="0" destOrd="0" presId="urn:microsoft.com/office/officeart/2005/8/layout/pyramid1"/>
    <dgm:cxn modelId="{B397CCEE-9E87-47A9-AF6B-0643BDE5D2D8}" type="presParOf" srcId="{09EB7878-26B2-4D70-BA22-4CEF81CA38E3}" destId="{05F09806-57B4-4DAB-B80F-DA1D1A48A43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D46886-E7CD-4F24-A87C-9BCF09871E21}" type="doc">
      <dgm:prSet loTypeId="urn:microsoft.com/office/officeart/2005/8/layout/orgChart1" loCatId="hierarchy" qsTypeId="urn:microsoft.com/office/officeart/2005/8/quickstyle/simple3" qsCatId="simple" csTypeId="urn:microsoft.com/office/officeart/2005/8/colors/colorful1#17" csCatId="colorful" phldr="1"/>
      <dgm:spPr/>
    </dgm:pt>
    <dgm:pt modelId="{BEF17D42-1545-4785-B13D-A955AA746CDF}">
      <dgm:prSet custT="1"/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40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دانش </a:t>
          </a:r>
          <a:r>
            <a:rPr kumimoji="0" lang="fa-IR" sz="46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 </a:t>
          </a:r>
          <a:r>
            <a:rPr kumimoji="0" lang="fa-IR" sz="20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(</a:t>
          </a:r>
          <a:r>
            <a:rPr kumimoji="0" lang="en-US" sz="20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Knowledge</a:t>
          </a:r>
          <a:r>
            <a:rPr kumimoji="0" lang="fa-IR" sz="20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)</a:t>
          </a:r>
          <a:endParaRPr kumimoji="0" lang="en-US" sz="1100" b="1" i="0" u="none" strike="noStrike" cap="none" normalizeH="0" baseline="0" dirty="0" smtClean="0">
            <a:ln/>
            <a:effectLst/>
            <a:latin typeface="+mj-lt"/>
            <a:cs typeface="B Titr" pitchFamily="2" charset="-78"/>
          </a:endParaRPr>
        </a:p>
      </dgm:t>
    </dgm:pt>
    <dgm:pt modelId="{64A5334B-A386-44C2-8FB7-062160BEEF11}" type="parTrans" cxnId="{BCB63AC8-15EC-4C91-9FC6-58EB983D8790}">
      <dgm:prSet/>
      <dgm:spPr/>
      <dgm:t>
        <a:bodyPr/>
        <a:lstStyle/>
        <a:p>
          <a:endParaRPr lang="en-US">
            <a:latin typeface="+mj-lt"/>
            <a:cs typeface="+mn-cs"/>
          </a:endParaRPr>
        </a:p>
      </dgm:t>
    </dgm:pt>
    <dgm:pt modelId="{E7117554-9594-4B8A-A11F-7B45876EC414}" type="sibTrans" cxnId="{BCB63AC8-15EC-4C91-9FC6-58EB983D8790}">
      <dgm:prSet/>
      <dgm:spPr/>
      <dgm:t>
        <a:bodyPr/>
        <a:lstStyle/>
        <a:p>
          <a:endParaRPr lang="en-US">
            <a:latin typeface="+mj-lt"/>
            <a:cs typeface="+mn-cs"/>
          </a:endParaRPr>
        </a:p>
      </dgm:t>
    </dgm:pt>
    <dgm:pt modelId="{8D6B0AEA-FBCA-4F70-B908-E453028BE6A2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justLow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28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ضمني </a:t>
          </a:r>
          <a:r>
            <a:rPr kumimoji="0" lang="fa-IR" sz="20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(</a:t>
          </a:r>
          <a:r>
            <a:rPr kumimoji="0" lang="en-US" sz="20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Tacit</a:t>
          </a:r>
          <a:r>
            <a:rPr kumimoji="0" lang="fa-IR" sz="20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)</a:t>
          </a:r>
        </a:p>
        <a:p>
          <a:pPr marL="0" marR="0" lvl="0" indent="0" algn="justLow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ar-SA" sz="2000" dirty="0" smtClean="0">
              <a:cs typeface="B Mitra" pitchFamily="2" charset="-78"/>
            </a:rPr>
            <a:t>دانش ضمني شخصي بوده و فرموله كردن آن بسيار مشكل است. اين نوع از دانش كه از طريق تسهيم تجربيات با مشاهده و تقليد اكتســـاب مي شود، ريشه در اعمال ،</a:t>
          </a:r>
          <a:r>
            <a:rPr lang="ar-SA" sz="2000" dirty="0" smtClean="0"/>
            <a:t>‌</a:t>
          </a:r>
          <a:r>
            <a:rPr lang="ar-SA" sz="2000" dirty="0" smtClean="0">
              <a:cs typeface="B Mitra" pitchFamily="2" charset="-78"/>
            </a:rPr>
            <a:t>رويه ها ،تعهدات ، ارزشها و احساسات افراد داشته</a:t>
          </a:r>
          <a:r>
            <a:rPr lang="fa-IR" sz="2000" dirty="0" smtClean="0">
              <a:cs typeface="B Mitra" pitchFamily="2" charset="-78"/>
            </a:rPr>
            <a:t>،</a:t>
          </a:r>
          <a:r>
            <a:rPr lang="ar-SA" sz="2000" dirty="0" smtClean="0">
              <a:cs typeface="B Mitra" pitchFamily="2" charset="-78"/>
            </a:rPr>
            <a:t> قابل كد گذاري نبوده</a:t>
          </a:r>
          <a:r>
            <a:rPr lang="fa-IR" sz="2000" dirty="0" smtClean="0">
              <a:cs typeface="B Mitra" pitchFamily="2" charset="-78"/>
            </a:rPr>
            <a:t>،</a:t>
          </a:r>
          <a:r>
            <a:rPr lang="ar-SA" sz="2000" dirty="0" smtClean="0">
              <a:cs typeface="B Mitra" pitchFamily="2" charset="-78"/>
            </a:rPr>
            <a:t> از طريق يك زبان مخابره نمي شود</a:t>
          </a:r>
          <a:r>
            <a:rPr lang="fa-IR" sz="2000" dirty="0" smtClean="0">
              <a:cs typeface="B Mitra" pitchFamily="2" charset="-78"/>
            </a:rPr>
            <a:t>.</a:t>
          </a:r>
          <a:endParaRPr kumimoji="0" lang="en-US" sz="2000" b="1" i="0" u="none" strike="noStrike" cap="none" normalizeH="0" baseline="0" dirty="0" smtClean="0">
            <a:ln/>
            <a:effectLst/>
            <a:latin typeface="+mj-lt"/>
            <a:cs typeface="B Titr" pitchFamily="2" charset="-78"/>
          </a:endParaRPr>
        </a:p>
      </dgm:t>
    </dgm:pt>
    <dgm:pt modelId="{0DE35E3D-4FA1-4A7B-836C-FDAB00874207}" type="parTrans" cxnId="{7F6EAA70-DCEE-4792-AC6E-CC6F1ECFCB98}">
      <dgm:prSet/>
      <dgm:spPr/>
      <dgm:t>
        <a:bodyPr/>
        <a:lstStyle/>
        <a:p>
          <a:endParaRPr lang="en-US">
            <a:latin typeface="+mj-lt"/>
            <a:cs typeface="B Titr" pitchFamily="2" charset="-78"/>
          </a:endParaRPr>
        </a:p>
      </dgm:t>
    </dgm:pt>
    <dgm:pt modelId="{52FE2E9F-E75C-416B-8396-76737AE33108}" type="sibTrans" cxnId="{7F6EAA70-DCEE-4792-AC6E-CC6F1ECFCB98}">
      <dgm:prSet/>
      <dgm:spPr/>
      <dgm:t>
        <a:bodyPr/>
        <a:lstStyle/>
        <a:p>
          <a:endParaRPr lang="en-US">
            <a:latin typeface="+mj-lt"/>
            <a:cs typeface="+mn-cs"/>
          </a:endParaRPr>
        </a:p>
      </dgm:t>
    </dgm:pt>
    <dgm:pt modelId="{9BBEA7A8-1B48-47B4-80B4-61127FB3C8E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32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صریح</a:t>
          </a:r>
          <a:r>
            <a:rPr kumimoji="0" lang="fa-IR" sz="36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  </a:t>
          </a:r>
          <a:r>
            <a:rPr kumimoji="0" lang="fa-IR" sz="16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(</a:t>
          </a:r>
          <a:r>
            <a:rPr kumimoji="0" lang="en-US" sz="16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Explicit</a:t>
          </a:r>
          <a:r>
            <a:rPr kumimoji="0" lang="fa-IR" sz="1600" b="1" i="0" u="none" strike="noStrike" cap="none" normalizeH="0" baseline="0" dirty="0" smtClean="0">
              <a:ln/>
              <a:effectLst/>
              <a:latin typeface="+mj-lt"/>
              <a:cs typeface="B Titr" pitchFamily="2" charset="-78"/>
            </a:rPr>
            <a:t>)</a:t>
          </a:r>
        </a:p>
        <a:p>
          <a:pPr marL="0" marR="0" lvl="0" indent="0" algn="justLow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ar-SA" sz="1600" dirty="0" smtClean="0">
              <a:cs typeface="B Mitra" pitchFamily="2" charset="-78"/>
            </a:rPr>
            <a:t>دانشي كه قابل رمزگذاري و كدگذاري بوده و در نتيجه مي توان آن را به سادگي مخابره ، پردازش و منتقل و درپايگاه داده</a:t>
          </a:r>
          <a:r>
            <a:rPr lang="ar-SA" sz="1600" dirty="0" smtClean="0"/>
            <a:t>‌</a:t>
          </a:r>
          <a:r>
            <a:rPr lang="ar-SA" sz="1600" dirty="0" smtClean="0">
              <a:cs typeface="B Mitra" pitchFamily="2" charset="-78"/>
            </a:rPr>
            <a:t>ها ذخيره كرد. اين نوع از دانش را مي توان فرم داد و يك فرمول علمي و يا كتابچه راهنما بين افراد سازمان منتشر كرد . دستورالعملها، مقررات، قوانين، رويه</a:t>
          </a:r>
          <a:r>
            <a:rPr lang="ar-SA" sz="1600" dirty="0" smtClean="0"/>
            <a:t>‌</a:t>
          </a:r>
          <a:r>
            <a:rPr lang="ar-SA" sz="1600" dirty="0" smtClean="0">
              <a:cs typeface="B Mitra" pitchFamily="2" charset="-78"/>
            </a:rPr>
            <a:t>هاي انجام كار، آئين</a:t>
          </a:r>
          <a:r>
            <a:rPr lang="ar-SA" sz="1600" dirty="0" smtClean="0"/>
            <a:t>‌</a:t>
          </a:r>
          <a:r>
            <a:rPr lang="ar-SA" sz="1600" dirty="0" smtClean="0">
              <a:cs typeface="B Mitra" pitchFamily="2" charset="-78"/>
            </a:rPr>
            <a:t>نامه</a:t>
          </a:r>
          <a:r>
            <a:rPr lang="ar-SA" sz="1600" dirty="0" smtClean="0"/>
            <a:t>‌</a:t>
          </a:r>
          <a:r>
            <a:rPr lang="ar-SA" sz="1600" dirty="0" smtClean="0">
              <a:cs typeface="B Mitra" pitchFamily="2" charset="-78"/>
            </a:rPr>
            <a:t>ها، شرح جزئيات و… كه به صورت رسمي در بين افراد سازمان به آساني قابل انتقال هستند همه دانش تصريحي به حساب مي آيند</a:t>
          </a:r>
          <a:r>
            <a:rPr lang="en-US" sz="1600" dirty="0" smtClean="0"/>
            <a:t> </a:t>
          </a:r>
          <a:endParaRPr kumimoji="0" lang="en-US" sz="1600" b="1" i="0" u="none" strike="noStrike" cap="none" normalizeH="0" baseline="0" dirty="0" smtClean="0">
            <a:ln/>
            <a:effectLst/>
            <a:latin typeface="+mj-lt"/>
            <a:cs typeface="B Titr" pitchFamily="2" charset="-78"/>
          </a:endParaRPr>
        </a:p>
      </dgm:t>
    </dgm:pt>
    <dgm:pt modelId="{1F2B2937-A8E3-43D4-89A7-C439CA02C06B}" type="parTrans" cxnId="{115F9EEF-99A1-4EF1-A78C-6E7FF145916B}">
      <dgm:prSet/>
      <dgm:spPr/>
      <dgm:t>
        <a:bodyPr/>
        <a:lstStyle/>
        <a:p>
          <a:endParaRPr lang="en-US">
            <a:latin typeface="+mj-lt"/>
            <a:cs typeface="B Titr" pitchFamily="2" charset="-78"/>
          </a:endParaRPr>
        </a:p>
      </dgm:t>
    </dgm:pt>
    <dgm:pt modelId="{19077A6C-C30F-4E82-B830-AE9C2F3E2C8B}" type="sibTrans" cxnId="{115F9EEF-99A1-4EF1-A78C-6E7FF145916B}">
      <dgm:prSet/>
      <dgm:spPr/>
      <dgm:t>
        <a:bodyPr/>
        <a:lstStyle/>
        <a:p>
          <a:endParaRPr lang="en-US">
            <a:latin typeface="+mj-lt"/>
            <a:cs typeface="+mn-cs"/>
          </a:endParaRPr>
        </a:p>
      </dgm:t>
    </dgm:pt>
    <dgm:pt modelId="{FB70305F-20AC-4596-8107-6CC788D17679}" type="pres">
      <dgm:prSet presAssocID="{B9D46886-E7CD-4F24-A87C-9BCF09871E2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72E0D43-E207-4962-9124-F35D4CCC80D2}" type="pres">
      <dgm:prSet presAssocID="{BEF17D42-1545-4785-B13D-A955AA746CDF}" presName="hierRoot1" presStyleCnt="0">
        <dgm:presLayoutVars>
          <dgm:hierBranch/>
        </dgm:presLayoutVars>
      </dgm:prSet>
      <dgm:spPr/>
    </dgm:pt>
    <dgm:pt modelId="{EE28360D-D86B-45D5-B0B4-6AC492BEB7EF}" type="pres">
      <dgm:prSet presAssocID="{BEF17D42-1545-4785-B13D-A955AA746CDF}" presName="rootComposite1" presStyleCnt="0"/>
      <dgm:spPr/>
    </dgm:pt>
    <dgm:pt modelId="{D5A48432-AD11-4854-9828-A9B2B242D763}" type="pres">
      <dgm:prSet presAssocID="{BEF17D42-1545-4785-B13D-A955AA746CDF}" presName="rootText1" presStyleLbl="node0" presStyleIdx="0" presStyleCnt="1" custScaleX="121575" custScaleY="58632" custLinFactNeighborY="-31985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en-US"/>
        </a:p>
      </dgm:t>
    </dgm:pt>
    <dgm:pt modelId="{B3A3B896-902A-4DED-ACF0-11786709C85D}" type="pres">
      <dgm:prSet presAssocID="{BEF17D42-1545-4785-B13D-A955AA746CD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D376F9F-6CF2-4AF4-985F-50319A814B17}" type="pres">
      <dgm:prSet presAssocID="{BEF17D42-1545-4785-B13D-A955AA746CDF}" presName="hierChild2" presStyleCnt="0"/>
      <dgm:spPr/>
    </dgm:pt>
    <dgm:pt modelId="{EE212E31-7354-48B1-91EC-517130A0A79A}" type="pres">
      <dgm:prSet presAssocID="{0DE35E3D-4FA1-4A7B-836C-FDAB00874207}" presName="Name35" presStyleLbl="parChTrans1D2" presStyleIdx="0" presStyleCnt="2"/>
      <dgm:spPr/>
      <dgm:t>
        <a:bodyPr/>
        <a:lstStyle/>
        <a:p>
          <a:endParaRPr lang="en-US"/>
        </a:p>
      </dgm:t>
    </dgm:pt>
    <dgm:pt modelId="{7D06887E-70A3-440E-B2B1-021E2EE62B53}" type="pres">
      <dgm:prSet presAssocID="{8D6B0AEA-FBCA-4F70-B908-E453028BE6A2}" presName="hierRoot2" presStyleCnt="0">
        <dgm:presLayoutVars>
          <dgm:hierBranch/>
        </dgm:presLayoutVars>
      </dgm:prSet>
      <dgm:spPr/>
    </dgm:pt>
    <dgm:pt modelId="{C89E4516-1E6F-4889-AC52-53FEABFB354C}" type="pres">
      <dgm:prSet presAssocID="{8D6B0AEA-FBCA-4F70-B908-E453028BE6A2}" presName="rootComposite" presStyleCnt="0"/>
      <dgm:spPr/>
    </dgm:pt>
    <dgm:pt modelId="{7DC31D2D-2626-49F9-A28E-475AC943B4FE}" type="pres">
      <dgm:prSet presAssocID="{8D6B0AEA-FBCA-4F70-B908-E453028BE6A2}" presName="rootText" presStyleLbl="node2" presStyleIdx="0" presStyleCnt="2" custScaleY="259393" custLinFactNeighborX="-34585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en-US"/>
        </a:p>
      </dgm:t>
    </dgm:pt>
    <dgm:pt modelId="{86212C58-DF11-4A05-860F-93306836A6B0}" type="pres">
      <dgm:prSet presAssocID="{8D6B0AEA-FBCA-4F70-B908-E453028BE6A2}" presName="rootConnector" presStyleLbl="node2" presStyleIdx="0" presStyleCnt="2"/>
      <dgm:spPr/>
      <dgm:t>
        <a:bodyPr/>
        <a:lstStyle/>
        <a:p>
          <a:endParaRPr lang="en-US"/>
        </a:p>
      </dgm:t>
    </dgm:pt>
    <dgm:pt modelId="{FC5BCD71-FE78-41FB-BCDB-C376AAE31F80}" type="pres">
      <dgm:prSet presAssocID="{8D6B0AEA-FBCA-4F70-B908-E453028BE6A2}" presName="hierChild4" presStyleCnt="0"/>
      <dgm:spPr/>
    </dgm:pt>
    <dgm:pt modelId="{3D7E701E-6F67-4E52-A71E-E457B186FAF1}" type="pres">
      <dgm:prSet presAssocID="{8D6B0AEA-FBCA-4F70-B908-E453028BE6A2}" presName="hierChild5" presStyleCnt="0"/>
      <dgm:spPr/>
    </dgm:pt>
    <dgm:pt modelId="{909238DF-8744-4450-A2F0-7FBD21DF6813}" type="pres">
      <dgm:prSet presAssocID="{1F2B2937-A8E3-43D4-89A7-C439CA02C06B}" presName="Name35" presStyleLbl="parChTrans1D2" presStyleIdx="1" presStyleCnt="2"/>
      <dgm:spPr/>
      <dgm:t>
        <a:bodyPr/>
        <a:lstStyle/>
        <a:p>
          <a:endParaRPr lang="en-US"/>
        </a:p>
      </dgm:t>
    </dgm:pt>
    <dgm:pt modelId="{C521A9A4-5858-420E-8979-43E6FFF1DCB7}" type="pres">
      <dgm:prSet presAssocID="{9BBEA7A8-1B48-47B4-80B4-61127FB3C8E8}" presName="hierRoot2" presStyleCnt="0">
        <dgm:presLayoutVars>
          <dgm:hierBranch/>
        </dgm:presLayoutVars>
      </dgm:prSet>
      <dgm:spPr/>
    </dgm:pt>
    <dgm:pt modelId="{DAA5D19B-9B88-49BD-832F-C100A605948E}" type="pres">
      <dgm:prSet presAssocID="{9BBEA7A8-1B48-47B4-80B4-61127FB3C8E8}" presName="rootComposite" presStyleCnt="0"/>
      <dgm:spPr/>
    </dgm:pt>
    <dgm:pt modelId="{394D2B8D-4403-478B-9C09-E90DBB6E2B1C}" type="pres">
      <dgm:prSet presAssocID="{9BBEA7A8-1B48-47B4-80B4-61127FB3C8E8}" presName="rootText" presStyleLbl="node2" presStyleIdx="1" presStyleCnt="2" custScaleY="258457" custLinFactNeighborX="41362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en-US"/>
        </a:p>
      </dgm:t>
    </dgm:pt>
    <dgm:pt modelId="{C44A2FEB-7169-4AD7-B6EB-986C9EA71F33}" type="pres">
      <dgm:prSet presAssocID="{9BBEA7A8-1B48-47B4-80B4-61127FB3C8E8}" presName="rootConnector" presStyleLbl="node2" presStyleIdx="1" presStyleCnt="2"/>
      <dgm:spPr/>
      <dgm:t>
        <a:bodyPr/>
        <a:lstStyle/>
        <a:p>
          <a:endParaRPr lang="en-US"/>
        </a:p>
      </dgm:t>
    </dgm:pt>
    <dgm:pt modelId="{06FE5EB0-779A-4AB4-AE14-14833B9DBC69}" type="pres">
      <dgm:prSet presAssocID="{9BBEA7A8-1B48-47B4-80B4-61127FB3C8E8}" presName="hierChild4" presStyleCnt="0"/>
      <dgm:spPr/>
    </dgm:pt>
    <dgm:pt modelId="{2391F66F-0906-4F69-80D6-FFD35596238A}" type="pres">
      <dgm:prSet presAssocID="{9BBEA7A8-1B48-47B4-80B4-61127FB3C8E8}" presName="hierChild5" presStyleCnt="0"/>
      <dgm:spPr/>
    </dgm:pt>
    <dgm:pt modelId="{7C11FE9D-DDA1-4FD2-B15F-3E3ACC70F5AB}" type="pres">
      <dgm:prSet presAssocID="{BEF17D42-1545-4785-B13D-A955AA746CDF}" presName="hierChild3" presStyleCnt="0"/>
      <dgm:spPr/>
    </dgm:pt>
  </dgm:ptLst>
  <dgm:cxnLst>
    <dgm:cxn modelId="{7F6EAA70-DCEE-4792-AC6E-CC6F1ECFCB98}" srcId="{BEF17D42-1545-4785-B13D-A955AA746CDF}" destId="{8D6B0AEA-FBCA-4F70-B908-E453028BE6A2}" srcOrd="0" destOrd="0" parTransId="{0DE35E3D-4FA1-4A7B-836C-FDAB00874207}" sibTransId="{52FE2E9F-E75C-416B-8396-76737AE33108}"/>
    <dgm:cxn modelId="{CE6278B3-0FB6-4800-A814-F86A4E415A74}" type="presOf" srcId="{8D6B0AEA-FBCA-4F70-B908-E453028BE6A2}" destId="{7DC31D2D-2626-49F9-A28E-475AC943B4FE}" srcOrd="0" destOrd="0" presId="urn:microsoft.com/office/officeart/2005/8/layout/orgChart1"/>
    <dgm:cxn modelId="{59C2AEED-30FB-4B0D-8C5A-581085F5DD6F}" type="presOf" srcId="{1F2B2937-A8E3-43D4-89A7-C439CA02C06B}" destId="{909238DF-8744-4450-A2F0-7FBD21DF6813}" srcOrd="0" destOrd="0" presId="urn:microsoft.com/office/officeart/2005/8/layout/orgChart1"/>
    <dgm:cxn modelId="{56E7C83E-DE72-4EE2-9F97-EB7D35E9E84D}" type="presOf" srcId="{8D6B0AEA-FBCA-4F70-B908-E453028BE6A2}" destId="{86212C58-DF11-4A05-860F-93306836A6B0}" srcOrd="1" destOrd="0" presId="urn:microsoft.com/office/officeart/2005/8/layout/orgChart1"/>
    <dgm:cxn modelId="{BCB63AC8-15EC-4C91-9FC6-58EB983D8790}" srcId="{B9D46886-E7CD-4F24-A87C-9BCF09871E21}" destId="{BEF17D42-1545-4785-B13D-A955AA746CDF}" srcOrd="0" destOrd="0" parTransId="{64A5334B-A386-44C2-8FB7-062160BEEF11}" sibTransId="{E7117554-9594-4B8A-A11F-7B45876EC414}"/>
    <dgm:cxn modelId="{9CE5D4DD-BE0A-4975-BDA6-886F00A47B4D}" type="presOf" srcId="{BEF17D42-1545-4785-B13D-A955AA746CDF}" destId="{B3A3B896-902A-4DED-ACF0-11786709C85D}" srcOrd="1" destOrd="0" presId="urn:microsoft.com/office/officeart/2005/8/layout/orgChart1"/>
    <dgm:cxn modelId="{F4C9061C-061C-4536-A35A-FA31CBDC1B5F}" type="presOf" srcId="{0DE35E3D-4FA1-4A7B-836C-FDAB00874207}" destId="{EE212E31-7354-48B1-91EC-517130A0A79A}" srcOrd="0" destOrd="0" presId="urn:microsoft.com/office/officeart/2005/8/layout/orgChart1"/>
    <dgm:cxn modelId="{E0EAFCCF-FFA5-4EE4-AEE0-2C3D4BAB9F72}" type="presOf" srcId="{9BBEA7A8-1B48-47B4-80B4-61127FB3C8E8}" destId="{C44A2FEB-7169-4AD7-B6EB-986C9EA71F33}" srcOrd="1" destOrd="0" presId="urn:microsoft.com/office/officeart/2005/8/layout/orgChart1"/>
    <dgm:cxn modelId="{115F9EEF-99A1-4EF1-A78C-6E7FF145916B}" srcId="{BEF17D42-1545-4785-B13D-A955AA746CDF}" destId="{9BBEA7A8-1B48-47B4-80B4-61127FB3C8E8}" srcOrd="1" destOrd="0" parTransId="{1F2B2937-A8E3-43D4-89A7-C439CA02C06B}" sibTransId="{19077A6C-C30F-4E82-B830-AE9C2F3E2C8B}"/>
    <dgm:cxn modelId="{43A02CE5-4C45-4A58-B983-2A773E4796B2}" type="presOf" srcId="{B9D46886-E7CD-4F24-A87C-9BCF09871E21}" destId="{FB70305F-20AC-4596-8107-6CC788D17679}" srcOrd="0" destOrd="0" presId="urn:microsoft.com/office/officeart/2005/8/layout/orgChart1"/>
    <dgm:cxn modelId="{819FB638-EFEF-4CF7-A2BB-E31AB2DDF091}" type="presOf" srcId="{BEF17D42-1545-4785-B13D-A955AA746CDF}" destId="{D5A48432-AD11-4854-9828-A9B2B242D763}" srcOrd="0" destOrd="0" presId="urn:microsoft.com/office/officeart/2005/8/layout/orgChart1"/>
    <dgm:cxn modelId="{135E2652-A916-4F24-83E9-EB3FE3A8D55F}" type="presOf" srcId="{9BBEA7A8-1B48-47B4-80B4-61127FB3C8E8}" destId="{394D2B8D-4403-478B-9C09-E90DBB6E2B1C}" srcOrd="0" destOrd="0" presId="urn:microsoft.com/office/officeart/2005/8/layout/orgChart1"/>
    <dgm:cxn modelId="{A0F4FF48-9AC8-42CC-8B91-387BA38A22A8}" type="presParOf" srcId="{FB70305F-20AC-4596-8107-6CC788D17679}" destId="{372E0D43-E207-4962-9124-F35D4CCC80D2}" srcOrd="0" destOrd="0" presId="urn:microsoft.com/office/officeart/2005/8/layout/orgChart1"/>
    <dgm:cxn modelId="{0D0984F5-B3F8-4201-BFFE-1F8A8F221431}" type="presParOf" srcId="{372E0D43-E207-4962-9124-F35D4CCC80D2}" destId="{EE28360D-D86B-45D5-B0B4-6AC492BEB7EF}" srcOrd="0" destOrd="0" presId="urn:microsoft.com/office/officeart/2005/8/layout/orgChart1"/>
    <dgm:cxn modelId="{97AB2D53-0DE0-4B23-AE96-225BE287550B}" type="presParOf" srcId="{EE28360D-D86B-45D5-B0B4-6AC492BEB7EF}" destId="{D5A48432-AD11-4854-9828-A9B2B242D763}" srcOrd="0" destOrd="0" presId="urn:microsoft.com/office/officeart/2005/8/layout/orgChart1"/>
    <dgm:cxn modelId="{44FEC434-CD80-4544-B85D-E3D6F167B356}" type="presParOf" srcId="{EE28360D-D86B-45D5-B0B4-6AC492BEB7EF}" destId="{B3A3B896-902A-4DED-ACF0-11786709C85D}" srcOrd="1" destOrd="0" presId="urn:microsoft.com/office/officeart/2005/8/layout/orgChart1"/>
    <dgm:cxn modelId="{CC5E0347-E3F3-4E61-9CC7-76E485FC6953}" type="presParOf" srcId="{372E0D43-E207-4962-9124-F35D4CCC80D2}" destId="{0D376F9F-6CF2-4AF4-985F-50319A814B17}" srcOrd="1" destOrd="0" presId="urn:microsoft.com/office/officeart/2005/8/layout/orgChart1"/>
    <dgm:cxn modelId="{670A7BBF-C285-4898-BE9F-1767EF3586DA}" type="presParOf" srcId="{0D376F9F-6CF2-4AF4-985F-50319A814B17}" destId="{EE212E31-7354-48B1-91EC-517130A0A79A}" srcOrd="0" destOrd="0" presId="urn:microsoft.com/office/officeart/2005/8/layout/orgChart1"/>
    <dgm:cxn modelId="{3F30A4B3-292E-4D7C-BBF7-025B16857766}" type="presParOf" srcId="{0D376F9F-6CF2-4AF4-985F-50319A814B17}" destId="{7D06887E-70A3-440E-B2B1-021E2EE62B53}" srcOrd="1" destOrd="0" presId="urn:microsoft.com/office/officeart/2005/8/layout/orgChart1"/>
    <dgm:cxn modelId="{09C94F01-5075-4B62-99D4-C0425EA76D66}" type="presParOf" srcId="{7D06887E-70A3-440E-B2B1-021E2EE62B53}" destId="{C89E4516-1E6F-4889-AC52-53FEABFB354C}" srcOrd="0" destOrd="0" presId="urn:microsoft.com/office/officeart/2005/8/layout/orgChart1"/>
    <dgm:cxn modelId="{B958DD4C-9C84-4D8A-8940-CA0F309AD7D3}" type="presParOf" srcId="{C89E4516-1E6F-4889-AC52-53FEABFB354C}" destId="{7DC31D2D-2626-49F9-A28E-475AC943B4FE}" srcOrd="0" destOrd="0" presId="urn:microsoft.com/office/officeart/2005/8/layout/orgChart1"/>
    <dgm:cxn modelId="{B1F8507C-3EEC-4608-A5EB-93549AD080FE}" type="presParOf" srcId="{C89E4516-1E6F-4889-AC52-53FEABFB354C}" destId="{86212C58-DF11-4A05-860F-93306836A6B0}" srcOrd="1" destOrd="0" presId="urn:microsoft.com/office/officeart/2005/8/layout/orgChart1"/>
    <dgm:cxn modelId="{0F8C4099-B51E-4121-9464-2B6D765EE7B8}" type="presParOf" srcId="{7D06887E-70A3-440E-B2B1-021E2EE62B53}" destId="{FC5BCD71-FE78-41FB-BCDB-C376AAE31F80}" srcOrd="1" destOrd="0" presId="urn:microsoft.com/office/officeart/2005/8/layout/orgChart1"/>
    <dgm:cxn modelId="{61DD2645-84BD-4AC9-8FE3-202D2B9DEAEC}" type="presParOf" srcId="{7D06887E-70A3-440E-B2B1-021E2EE62B53}" destId="{3D7E701E-6F67-4E52-A71E-E457B186FAF1}" srcOrd="2" destOrd="0" presId="urn:microsoft.com/office/officeart/2005/8/layout/orgChart1"/>
    <dgm:cxn modelId="{5B2A11E1-6362-45B8-B975-C62C4956E4BE}" type="presParOf" srcId="{0D376F9F-6CF2-4AF4-985F-50319A814B17}" destId="{909238DF-8744-4450-A2F0-7FBD21DF6813}" srcOrd="2" destOrd="0" presId="urn:microsoft.com/office/officeart/2005/8/layout/orgChart1"/>
    <dgm:cxn modelId="{4DC58D4C-3525-4DAA-8345-322DD94205B5}" type="presParOf" srcId="{0D376F9F-6CF2-4AF4-985F-50319A814B17}" destId="{C521A9A4-5858-420E-8979-43E6FFF1DCB7}" srcOrd="3" destOrd="0" presId="urn:microsoft.com/office/officeart/2005/8/layout/orgChart1"/>
    <dgm:cxn modelId="{17E6EC9C-89BF-429B-8D85-48BC8DDE4CF8}" type="presParOf" srcId="{C521A9A4-5858-420E-8979-43E6FFF1DCB7}" destId="{DAA5D19B-9B88-49BD-832F-C100A605948E}" srcOrd="0" destOrd="0" presId="urn:microsoft.com/office/officeart/2005/8/layout/orgChart1"/>
    <dgm:cxn modelId="{36ED5A9D-D380-497A-8292-5785AB7F4BC7}" type="presParOf" srcId="{DAA5D19B-9B88-49BD-832F-C100A605948E}" destId="{394D2B8D-4403-478B-9C09-E90DBB6E2B1C}" srcOrd="0" destOrd="0" presId="urn:microsoft.com/office/officeart/2005/8/layout/orgChart1"/>
    <dgm:cxn modelId="{717DDC40-98A7-4161-8147-93C3437F974F}" type="presParOf" srcId="{DAA5D19B-9B88-49BD-832F-C100A605948E}" destId="{C44A2FEB-7169-4AD7-B6EB-986C9EA71F33}" srcOrd="1" destOrd="0" presId="urn:microsoft.com/office/officeart/2005/8/layout/orgChart1"/>
    <dgm:cxn modelId="{3B0108C8-80AB-4E22-B987-704CEAAADB1D}" type="presParOf" srcId="{C521A9A4-5858-420E-8979-43E6FFF1DCB7}" destId="{06FE5EB0-779A-4AB4-AE14-14833B9DBC69}" srcOrd="1" destOrd="0" presId="urn:microsoft.com/office/officeart/2005/8/layout/orgChart1"/>
    <dgm:cxn modelId="{F43F2313-6303-44FF-89C7-19C8B5785F3D}" type="presParOf" srcId="{C521A9A4-5858-420E-8979-43E6FFF1DCB7}" destId="{2391F66F-0906-4F69-80D6-FFD35596238A}" srcOrd="2" destOrd="0" presId="urn:microsoft.com/office/officeart/2005/8/layout/orgChart1"/>
    <dgm:cxn modelId="{70E02A60-CE22-4DB8-9F22-1AEB1A6AF9E9}" type="presParOf" srcId="{372E0D43-E207-4962-9124-F35D4CCC80D2}" destId="{7C11FE9D-DDA1-4FD2-B15F-3E3ACC70F5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711B72-2C8C-483A-9761-C4AF4DBAE0A0}" type="doc">
      <dgm:prSet loTypeId="urn:microsoft.com/office/officeart/2005/8/layout/radial2" loCatId="relationship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C10D21D-A113-415A-B5FD-6DF89870ACAF}">
      <dgm:prSet phldrT="[Text]" custT="1"/>
      <dgm:spPr/>
      <dgm:t>
        <a:bodyPr/>
        <a:lstStyle/>
        <a:p>
          <a:r>
            <a:rPr lang="fa-IR" sz="2000" b="1" dirty="0" smtClean="0">
              <a:cs typeface="B Titr" pitchFamily="2" charset="-78"/>
            </a:rPr>
            <a:t>تعریف 1</a:t>
          </a:r>
          <a:endParaRPr lang="en-US" sz="2000" b="1" dirty="0">
            <a:cs typeface="B Titr" pitchFamily="2" charset="-78"/>
          </a:endParaRPr>
        </a:p>
      </dgm:t>
    </dgm:pt>
    <dgm:pt modelId="{F19B6A62-75D2-41AF-BADB-1E955317952A}" type="parTrans" cxnId="{DC364D62-7910-4B91-9754-5F580D432894}">
      <dgm:prSet/>
      <dgm:spPr/>
      <dgm:t>
        <a:bodyPr/>
        <a:lstStyle/>
        <a:p>
          <a:endParaRPr lang="en-US"/>
        </a:p>
      </dgm:t>
    </dgm:pt>
    <dgm:pt modelId="{F55D31A5-5C0F-4BC4-AC1F-88BD918E1F66}" type="sibTrans" cxnId="{DC364D62-7910-4B91-9754-5F580D432894}">
      <dgm:prSet/>
      <dgm:spPr/>
      <dgm:t>
        <a:bodyPr/>
        <a:lstStyle/>
        <a:p>
          <a:endParaRPr lang="en-US"/>
        </a:p>
      </dgm:t>
    </dgm:pt>
    <dgm:pt modelId="{C7CDF814-2677-49F1-9433-76CA5A4C5988}">
      <dgm:prSet phldrT="[Text]" custT="1"/>
      <dgm:spPr/>
      <dgm:t>
        <a:bodyPr/>
        <a:lstStyle/>
        <a:p>
          <a:r>
            <a:rPr lang="fa-IR" sz="2000" b="1" dirty="0" smtClean="0">
              <a:cs typeface="B Titr" pitchFamily="2" charset="-78"/>
            </a:rPr>
            <a:t>تعریف 2</a:t>
          </a:r>
          <a:endParaRPr lang="en-US" sz="2000" b="1" dirty="0">
            <a:cs typeface="B Titr" pitchFamily="2" charset="-78"/>
          </a:endParaRPr>
        </a:p>
      </dgm:t>
    </dgm:pt>
    <dgm:pt modelId="{41A28603-1622-4928-9C33-EA41246B8597}" type="parTrans" cxnId="{CF304E1A-9F41-4214-A53D-167793F4F797}">
      <dgm:prSet/>
      <dgm:spPr/>
      <dgm:t>
        <a:bodyPr/>
        <a:lstStyle/>
        <a:p>
          <a:endParaRPr lang="en-US"/>
        </a:p>
      </dgm:t>
    </dgm:pt>
    <dgm:pt modelId="{882880A3-8EA3-43D2-9538-BA5173D80022}" type="sibTrans" cxnId="{CF304E1A-9F41-4214-A53D-167793F4F797}">
      <dgm:prSet/>
      <dgm:spPr/>
      <dgm:t>
        <a:bodyPr/>
        <a:lstStyle/>
        <a:p>
          <a:endParaRPr lang="en-US"/>
        </a:p>
      </dgm:t>
    </dgm:pt>
    <dgm:pt modelId="{E4E40469-1D01-4BC1-B144-5960B6ABBE7C}">
      <dgm:prSet phldrT="[Text]" custT="1"/>
      <dgm:spPr/>
      <dgm:t>
        <a:bodyPr/>
        <a:lstStyle/>
        <a:p>
          <a:r>
            <a:rPr lang="fa-IR" sz="2000" b="1" dirty="0" smtClean="0">
              <a:cs typeface="B Titr" pitchFamily="2" charset="-78"/>
            </a:rPr>
            <a:t>تعریف 3</a:t>
          </a:r>
          <a:endParaRPr lang="en-US" sz="2000" b="1" dirty="0">
            <a:cs typeface="B Nazanin" pitchFamily="2" charset="-78"/>
          </a:endParaRPr>
        </a:p>
      </dgm:t>
    </dgm:pt>
    <dgm:pt modelId="{FEEC7A19-3593-4570-9E02-35985163A391}" type="parTrans" cxnId="{247DB07E-FBA8-43BA-96A2-5CC37068388D}">
      <dgm:prSet/>
      <dgm:spPr/>
      <dgm:t>
        <a:bodyPr/>
        <a:lstStyle/>
        <a:p>
          <a:endParaRPr lang="en-US"/>
        </a:p>
      </dgm:t>
    </dgm:pt>
    <dgm:pt modelId="{35CE1D5B-5C4B-48D8-9896-F5AE9F6B8986}" type="sibTrans" cxnId="{247DB07E-FBA8-43BA-96A2-5CC37068388D}">
      <dgm:prSet/>
      <dgm:spPr/>
      <dgm:t>
        <a:bodyPr/>
        <a:lstStyle/>
        <a:p>
          <a:endParaRPr lang="en-US"/>
        </a:p>
      </dgm:t>
    </dgm:pt>
    <dgm:pt modelId="{912F3466-70D5-4483-BDF8-3961B4AC5F36}" type="pres">
      <dgm:prSet presAssocID="{40711B72-2C8C-483A-9761-C4AF4DBAE0A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27B4DC-1F2C-4EA9-B5B5-2D55D3D81613}" type="pres">
      <dgm:prSet presAssocID="{40711B72-2C8C-483A-9761-C4AF4DBAE0A0}" presName="cycle" presStyleCnt="0"/>
      <dgm:spPr/>
      <dgm:t>
        <a:bodyPr/>
        <a:lstStyle/>
        <a:p>
          <a:endParaRPr lang="en-US"/>
        </a:p>
      </dgm:t>
    </dgm:pt>
    <dgm:pt modelId="{2FE3F240-3735-46E1-A5F8-103426457CC8}" type="pres">
      <dgm:prSet presAssocID="{40711B72-2C8C-483A-9761-C4AF4DBAE0A0}" presName="centerShape" presStyleCnt="0"/>
      <dgm:spPr/>
      <dgm:t>
        <a:bodyPr/>
        <a:lstStyle/>
        <a:p>
          <a:endParaRPr lang="en-US"/>
        </a:p>
      </dgm:t>
    </dgm:pt>
    <dgm:pt modelId="{F252C7D8-D518-4388-BD89-C78D7AE86CF4}" type="pres">
      <dgm:prSet presAssocID="{40711B72-2C8C-483A-9761-C4AF4DBAE0A0}" presName="connSite" presStyleLbl="node1" presStyleIdx="0" presStyleCnt="4"/>
      <dgm:spPr/>
      <dgm:t>
        <a:bodyPr/>
        <a:lstStyle/>
        <a:p>
          <a:endParaRPr lang="en-US"/>
        </a:p>
      </dgm:t>
    </dgm:pt>
    <dgm:pt modelId="{4334666B-5929-4970-966E-E8A6A25F0C8E}" type="pres">
      <dgm:prSet presAssocID="{40711B72-2C8C-483A-9761-C4AF4DBAE0A0}" presName="visible" presStyleLbl="node1" presStyleIdx="0" presStyleCnt="4" custScaleX="82192" custScaleY="80132" custLinFactNeighborX="-7737"/>
      <dgm:spPr>
        <a:blipFill rotWithShape="0">
          <a:blip xmlns:r="http://schemas.openxmlformats.org/officeDocument/2006/relationships" r:embed="rId1"/>
          <a:stretch>
            <a:fillRect/>
          </a:stretch>
        </a:blip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A7F5C156-94B3-4532-9AFD-7A2A4E834F4D}" type="pres">
      <dgm:prSet presAssocID="{F19B6A62-75D2-41AF-BADB-1E955317952A}" presName="Name25" presStyleLbl="parChTrans1D1" presStyleIdx="0" presStyleCnt="3"/>
      <dgm:spPr/>
      <dgm:t>
        <a:bodyPr/>
        <a:lstStyle/>
        <a:p>
          <a:endParaRPr lang="en-US"/>
        </a:p>
      </dgm:t>
    </dgm:pt>
    <dgm:pt modelId="{19A422EA-D3CD-4FE0-84C1-69FFF88114A5}" type="pres">
      <dgm:prSet presAssocID="{CC10D21D-A113-415A-B5FD-6DF89870ACAF}" presName="node" presStyleCnt="0"/>
      <dgm:spPr/>
      <dgm:t>
        <a:bodyPr/>
        <a:lstStyle/>
        <a:p>
          <a:endParaRPr lang="en-US"/>
        </a:p>
      </dgm:t>
    </dgm:pt>
    <dgm:pt modelId="{7ACEBF5D-E6DC-4E37-B277-1E36DCF4E819}" type="pres">
      <dgm:prSet presAssocID="{CC10D21D-A113-415A-B5FD-6DF89870ACAF}" presName="parentNode" presStyleLbl="node1" presStyleIdx="1" presStyleCnt="4" custScaleX="100449" custLinFactX="-31081" custLinFactNeighborX="-100000" custLinFactNeighborY="-1218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778E5C-BE29-45FF-88D4-88B43DBEAB76}" type="pres">
      <dgm:prSet presAssocID="{CC10D21D-A113-415A-B5FD-6DF89870ACA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4678D9-12AB-42E5-902E-49732BEF274F}" type="pres">
      <dgm:prSet presAssocID="{41A28603-1622-4928-9C33-EA41246B8597}" presName="Name25" presStyleLbl="parChTrans1D1" presStyleIdx="1" presStyleCnt="3"/>
      <dgm:spPr/>
      <dgm:t>
        <a:bodyPr/>
        <a:lstStyle/>
        <a:p>
          <a:endParaRPr lang="en-US"/>
        </a:p>
      </dgm:t>
    </dgm:pt>
    <dgm:pt modelId="{C9C1211A-6F72-4F82-9EB7-6A6055436EFC}" type="pres">
      <dgm:prSet presAssocID="{C7CDF814-2677-49F1-9433-76CA5A4C5988}" presName="node" presStyleCnt="0"/>
      <dgm:spPr/>
      <dgm:t>
        <a:bodyPr/>
        <a:lstStyle/>
        <a:p>
          <a:endParaRPr lang="en-US"/>
        </a:p>
      </dgm:t>
    </dgm:pt>
    <dgm:pt modelId="{29145AC7-35D0-4D1B-8834-A53AEE29BEE5}" type="pres">
      <dgm:prSet presAssocID="{C7CDF814-2677-49F1-9433-76CA5A4C5988}" presName="parentNode" presStyleLbl="node1" presStyleIdx="2" presStyleCnt="4" custLinFactNeighborX="-26854" custLinFactNeighborY="-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5858A-D88A-4556-B6C5-2F0E01659343}" type="pres">
      <dgm:prSet presAssocID="{C7CDF814-2677-49F1-9433-76CA5A4C5988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BE559-E3E8-4617-8DFB-47774257C774}" type="pres">
      <dgm:prSet presAssocID="{FEEC7A19-3593-4570-9E02-35985163A391}" presName="Name25" presStyleLbl="parChTrans1D1" presStyleIdx="2" presStyleCnt="3"/>
      <dgm:spPr/>
      <dgm:t>
        <a:bodyPr/>
        <a:lstStyle/>
        <a:p>
          <a:endParaRPr lang="en-US"/>
        </a:p>
      </dgm:t>
    </dgm:pt>
    <dgm:pt modelId="{0062BEE8-DCFE-4ABB-8F1B-4BB7811039FD}" type="pres">
      <dgm:prSet presAssocID="{E4E40469-1D01-4BC1-B144-5960B6ABBE7C}" presName="node" presStyleCnt="0"/>
      <dgm:spPr/>
      <dgm:t>
        <a:bodyPr/>
        <a:lstStyle/>
        <a:p>
          <a:endParaRPr lang="en-US"/>
        </a:p>
      </dgm:t>
    </dgm:pt>
    <dgm:pt modelId="{2CA35602-0DCB-44EE-B38D-D0F6A00C340E}" type="pres">
      <dgm:prSet presAssocID="{E4E40469-1D01-4BC1-B144-5960B6ABBE7C}" presName="parentNode" presStyleLbl="node1" presStyleIdx="3" presStyleCnt="4" custLinFactX="-34788" custLinFactNeighborX="-100000" custLinFactNeighborY="1218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D09583-F6CB-4D13-82A1-39C47E7F3340}" type="pres">
      <dgm:prSet presAssocID="{E4E40469-1D01-4BC1-B144-5960B6ABBE7C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03C44E-7FC0-425C-9F76-9206D6A71043}" type="presOf" srcId="{41A28603-1622-4928-9C33-EA41246B8597}" destId="{F04678D9-12AB-42E5-902E-49732BEF274F}" srcOrd="0" destOrd="0" presId="urn:microsoft.com/office/officeart/2005/8/layout/radial2"/>
    <dgm:cxn modelId="{65C379BF-EACE-4892-895F-ACCF29250BB0}" type="presOf" srcId="{F19B6A62-75D2-41AF-BADB-1E955317952A}" destId="{A7F5C156-94B3-4532-9AFD-7A2A4E834F4D}" srcOrd="0" destOrd="0" presId="urn:microsoft.com/office/officeart/2005/8/layout/radial2"/>
    <dgm:cxn modelId="{DBE55829-1B22-4FC7-B95A-4F9E78C097A3}" type="presOf" srcId="{C7CDF814-2677-49F1-9433-76CA5A4C5988}" destId="{29145AC7-35D0-4D1B-8834-A53AEE29BEE5}" srcOrd="0" destOrd="0" presId="urn:microsoft.com/office/officeart/2005/8/layout/radial2"/>
    <dgm:cxn modelId="{CF304E1A-9F41-4214-A53D-167793F4F797}" srcId="{40711B72-2C8C-483A-9761-C4AF4DBAE0A0}" destId="{C7CDF814-2677-49F1-9433-76CA5A4C5988}" srcOrd="1" destOrd="0" parTransId="{41A28603-1622-4928-9C33-EA41246B8597}" sibTransId="{882880A3-8EA3-43D2-9538-BA5173D80022}"/>
    <dgm:cxn modelId="{6BF1AD9A-4F37-4442-8C5B-6055981A3068}" type="presOf" srcId="{E4E40469-1D01-4BC1-B144-5960B6ABBE7C}" destId="{2CA35602-0DCB-44EE-B38D-D0F6A00C340E}" srcOrd="0" destOrd="0" presId="urn:microsoft.com/office/officeart/2005/8/layout/radial2"/>
    <dgm:cxn modelId="{EDAAE875-9658-42F8-84D2-E45FBA15B3AE}" type="presOf" srcId="{CC10D21D-A113-415A-B5FD-6DF89870ACAF}" destId="{7ACEBF5D-E6DC-4E37-B277-1E36DCF4E819}" srcOrd="0" destOrd="0" presId="urn:microsoft.com/office/officeart/2005/8/layout/radial2"/>
    <dgm:cxn modelId="{6A78006B-1F02-4B0D-80F2-914CCFB6789A}" type="presOf" srcId="{40711B72-2C8C-483A-9761-C4AF4DBAE0A0}" destId="{912F3466-70D5-4483-BDF8-3961B4AC5F36}" srcOrd="0" destOrd="0" presId="urn:microsoft.com/office/officeart/2005/8/layout/radial2"/>
    <dgm:cxn modelId="{06261B80-29EB-4D2A-9AE8-C8C5E4E7C081}" type="presOf" srcId="{FEEC7A19-3593-4570-9E02-35985163A391}" destId="{317BE559-E3E8-4617-8DFB-47774257C774}" srcOrd="0" destOrd="0" presId="urn:microsoft.com/office/officeart/2005/8/layout/radial2"/>
    <dgm:cxn modelId="{DC364D62-7910-4B91-9754-5F580D432894}" srcId="{40711B72-2C8C-483A-9761-C4AF4DBAE0A0}" destId="{CC10D21D-A113-415A-B5FD-6DF89870ACAF}" srcOrd="0" destOrd="0" parTransId="{F19B6A62-75D2-41AF-BADB-1E955317952A}" sibTransId="{F55D31A5-5C0F-4BC4-AC1F-88BD918E1F66}"/>
    <dgm:cxn modelId="{247DB07E-FBA8-43BA-96A2-5CC37068388D}" srcId="{40711B72-2C8C-483A-9761-C4AF4DBAE0A0}" destId="{E4E40469-1D01-4BC1-B144-5960B6ABBE7C}" srcOrd="2" destOrd="0" parTransId="{FEEC7A19-3593-4570-9E02-35985163A391}" sibTransId="{35CE1D5B-5C4B-48D8-9896-F5AE9F6B8986}"/>
    <dgm:cxn modelId="{951C9BEB-B87F-46C0-B6B6-4AC44AE22FAA}" type="presParOf" srcId="{912F3466-70D5-4483-BDF8-3961B4AC5F36}" destId="{5F27B4DC-1F2C-4EA9-B5B5-2D55D3D81613}" srcOrd="0" destOrd="0" presId="urn:microsoft.com/office/officeart/2005/8/layout/radial2"/>
    <dgm:cxn modelId="{15FED676-F961-4039-B72F-15A3122D3B12}" type="presParOf" srcId="{5F27B4DC-1F2C-4EA9-B5B5-2D55D3D81613}" destId="{2FE3F240-3735-46E1-A5F8-103426457CC8}" srcOrd="0" destOrd="0" presId="urn:microsoft.com/office/officeart/2005/8/layout/radial2"/>
    <dgm:cxn modelId="{5B0DAA38-9309-49C8-BA00-BC7969C2D8E3}" type="presParOf" srcId="{2FE3F240-3735-46E1-A5F8-103426457CC8}" destId="{F252C7D8-D518-4388-BD89-C78D7AE86CF4}" srcOrd="0" destOrd="0" presId="urn:microsoft.com/office/officeart/2005/8/layout/radial2"/>
    <dgm:cxn modelId="{FEFEA1A7-7E0D-41FF-AF02-9EF7E1AC0885}" type="presParOf" srcId="{2FE3F240-3735-46E1-A5F8-103426457CC8}" destId="{4334666B-5929-4970-966E-E8A6A25F0C8E}" srcOrd="1" destOrd="0" presId="urn:microsoft.com/office/officeart/2005/8/layout/radial2"/>
    <dgm:cxn modelId="{318505E0-E945-4811-9342-196716A21C48}" type="presParOf" srcId="{5F27B4DC-1F2C-4EA9-B5B5-2D55D3D81613}" destId="{A7F5C156-94B3-4532-9AFD-7A2A4E834F4D}" srcOrd="1" destOrd="0" presId="urn:microsoft.com/office/officeart/2005/8/layout/radial2"/>
    <dgm:cxn modelId="{5C4ADDDC-A3EA-4D27-B244-9F5312E3CF5E}" type="presParOf" srcId="{5F27B4DC-1F2C-4EA9-B5B5-2D55D3D81613}" destId="{19A422EA-D3CD-4FE0-84C1-69FFF88114A5}" srcOrd="2" destOrd="0" presId="urn:microsoft.com/office/officeart/2005/8/layout/radial2"/>
    <dgm:cxn modelId="{A851D8C0-9D3F-411A-A3F2-8A4A125AF02D}" type="presParOf" srcId="{19A422EA-D3CD-4FE0-84C1-69FFF88114A5}" destId="{7ACEBF5D-E6DC-4E37-B277-1E36DCF4E819}" srcOrd="0" destOrd="0" presId="urn:microsoft.com/office/officeart/2005/8/layout/radial2"/>
    <dgm:cxn modelId="{66760004-CE6B-4ADF-B8D8-302BB6062356}" type="presParOf" srcId="{19A422EA-D3CD-4FE0-84C1-69FFF88114A5}" destId="{8F778E5C-BE29-45FF-88D4-88B43DBEAB76}" srcOrd="1" destOrd="0" presId="urn:microsoft.com/office/officeart/2005/8/layout/radial2"/>
    <dgm:cxn modelId="{0297E01C-3E7B-458A-9D0F-3C55829898BC}" type="presParOf" srcId="{5F27B4DC-1F2C-4EA9-B5B5-2D55D3D81613}" destId="{F04678D9-12AB-42E5-902E-49732BEF274F}" srcOrd="3" destOrd="0" presId="urn:microsoft.com/office/officeart/2005/8/layout/radial2"/>
    <dgm:cxn modelId="{5F121554-F616-4CFC-B2AA-14138309887D}" type="presParOf" srcId="{5F27B4DC-1F2C-4EA9-B5B5-2D55D3D81613}" destId="{C9C1211A-6F72-4F82-9EB7-6A6055436EFC}" srcOrd="4" destOrd="0" presId="urn:microsoft.com/office/officeart/2005/8/layout/radial2"/>
    <dgm:cxn modelId="{D28341BC-8FBA-44C7-9EC1-3FA5B8751D0D}" type="presParOf" srcId="{C9C1211A-6F72-4F82-9EB7-6A6055436EFC}" destId="{29145AC7-35D0-4D1B-8834-A53AEE29BEE5}" srcOrd="0" destOrd="0" presId="urn:microsoft.com/office/officeart/2005/8/layout/radial2"/>
    <dgm:cxn modelId="{6CD3669E-781B-4B27-B9D0-4894BD10225C}" type="presParOf" srcId="{C9C1211A-6F72-4F82-9EB7-6A6055436EFC}" destId="{7BA5858A-D88A-4556-B6C5-2F0E01659343}" srcOrd="1" destOrd="0" presId="urn:microsoft.com/office/officeart/2005/8/layout/radial2"/>
    <dgm:cxn modelId="{D198B744-8465-42DE-8B6F-5D7CE6C205CC}" type="presParOf" srcId="{5F27B4DC-1F2C-4EA9-B5B5-2D55D3D81613}" destId="{317BE559-E3E8-4617-8DFB-47774257C774}" srcOrd="5" destOrd="0" presId="urn:microsoft.com/office/officeart/2005/8/layout/radial2"/>
    <dgm:cxn modelId="{D4B1E3CE-FE98-421B-A2FA-3AFC60D61F14}" type="presParOf" srcId="{5F27B4DC-1F2C-4EA9-B5B5-2D55D3D81613}" destId="{0062BEE8-DCFE-4ABB-8F1B-4BB7811039FD}" srcOrd="6" destOrd="0" presId="urn:microsoft.com/office/officeart/2005/8/layout/radial2"/>
    <dgm:cxn modelId="{89CE7CC9-6E3B-4F00-9816-81D8AD023A8A}" type="presParOf" srcId="{0062BEE8-DCFE-4ABB-8F1B-4BB7811039FD}" destId="{2CA35602-0DCB-44EE-B38D-D0F6A00C340E}" srcOrd="0" destOrd="0" presId="urn:microsoft.com/office/officeart/2005/8/layout/radial2"/>
    <dgm:cxn modelId="{A5817F39-8F80-42F3-9723-A3481E092532}" type="presParOf" srcId="{0062BEE8-DCFE-4ABB-8F1B-4BB7811039FD}" destId="{AAD09583-F6CB-4D13-82A1-39C47E7F3340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711B72-2C8C-483A-9761-C4AF4DBAE0A0}" type="doc">
      <dgm:prSet loTypeId="urn:microsoft.com/office/officeart/2005/8/layout/radial2" loCatId="relationship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C10D21D-A113-415A-B5FD-6DF89870ACAF}">
      <dgm:prSet phldrT="[Text]" custT="1"/>
      <dgm:spPr/>
      <dgm:t>
        <a:bodyPr/>
        <a:lstStyle/>
        <a:p>
          <a:r>
            <a:rPr lang="fa-IR" sz="2000" b="1" dirty="0" smtClean="0">
              <a:cs typeface="B Titr" pitchFamily="2" charset="-78"/>
            </a:rPr>
            <a:t>تعریف 4</a:t>
          </a:r>
          <a:endParaRPr lang="en-US" sz="2000" b="1" dirty="0">
            <a:cs typeface="B Titr" pitchFamily="2" charset="-78"/>
          </a:endParaRPr>
        </a:p>
      </dgm:t>
    </dgm:pt>
    <dgm:pt modelId="{F19B6A62-75D2-41AF-BADB-1E955317952A}" type="parTrans" cxnId="{DC364D62-7910-4B91-9754-5F580D432894}">
      <dgm:prSet/>
      <dgm:spPr/>
      <dgm:t>
        <a:bodyPr/>
        <a:lstStyle/>
        <a:p>
          <a:endParaRPr lang="en-US"/>
        </a:p>
      </dgm:t>
    </dgm:pt>
    <dgm:pt modelId="{F55D31A5-5C0F-4BC4-AC1F-88BD918E1F66}" type="sibTrans" cxnId="{DC364D62-7910-4B91-9754-5F580D432894}">
      <dgm:prSet/>
      <dgm:spPr/>
      <dgm:t>
        <a:bodyPr/>
        <a:lstStyle/>
        <a:p>
          <a:endParaRPr lang="en-US"/>
        </a:p>
      </dgm:t>
    </dgm:pt>
    <dgm:pt modelId="{C7CDF814-2677-49F1-9433-76CA5A4C5988}">
      <dgm:prSet phldrT="[Text]" custT="1"/>
      <dgm:spPr/>
      <dgm:t>
        <a:bodyPr/>
        <a:lstStyle/>
        <a:p>
          <a:r>
            <a:rPr lang="fa-IR" sz="2000" b="1" dirty="0" smtClean="0">
              <a:cs typeface="B Titr" pitchFamily="2" charset="-78"/>
            </a:rPr>
            <a:t>تعریف 5</a:t>
          </a:r>
          <a:endParaRPr lang="en-US" sz="2000" b="1" dirty="0">
            <a:cs typeface="B Titr" pitchFamily="2" charset="-78"/>
          </a:endParaRPr>
        </a:p>
      </dgm:t>
    </dgm:pt>
    <dgm:pt modelId="{41A28603-1622-4928-9C33-EA41246B8597}" type="parTrans" cxnId="{CF304E1A-9F41-4214-A53D-167793F4F797}">
      <dgm:prSet/>
      <dgm:spPr/>
      <dgm:t>
        <a:bodyPr/>
        <a:lstStyle/>
        <a:p>
          <a:endParaRPr lang="en-US"/>
        </a:p>
      </dgm:t>
    </dgm:pt>
    <dgm:pt modelId="{882880A3-8EA3-43D2-9538-BA5173D80022}" type="sibTrans" cxnId="{CF304E1A-9F41-4214-A53D-167793F4F797}">
      <dgm:prSet/>
      <dgm:spPr/>
      <dgm:t>
        <a:bodyPr/>
        <a:lstStyle/>
        <a:p>
          <a:endParaRPr lang="en-US"/>
        </a:p>
      </dgm:t>
    </dgm:pt>
    <dgm:pt modelId="{912F3466-70D5-4483-BDF8-3961B4AC5F36}" type="pres">
      <dgm:prSet presAssocID="{40711B72-2C8C-483A-9761-C4AF4DBAE0A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27B4DC-1F2C-4EA9-B5B5-2D55D3D81613}" type="pres">
      <dgm:prSet presAssocID="{40711B72-2C8C-483A-9761-C4AF4DBAE0A0}" presName="cycle" presStyleCnt="0"/>
      <dgm:spPr/>
      <dgm:t>
        <a:bodyPr/>
        <a:lstStyle/>
        <a:p>
          <a:endParaRPr lang="en-US"/>
        </a:p>
      </dgm:t>
    </dgm:pt>
    <dgm:pt modelId="{2FE3F240-3735-46E1-A5F8-103426457CC8}" type="pres">
      <dgm:prSet presAssocID="{40711B72-2C8C-483A-9761-C4AF4DBAE0A0}" presName="centerShape" presStyleCnt="0"/>
      <dgm:spPr/>
      <dgm:t>
        <a:bodyPr/>
        <a:lstStyle/>
        <a:p>
          <a:endParaRPr lang="en-US"/>
        </a:p>
      </dgm:t>
    </dgm:pt>
    <dgm:pt modelId="{F252C7D8-D518-4388-BD89-C78D7AE86CF4}" type="pres">
      <dgm:prSet presAssocID="{40711B72-2C8C-483A-9761-C4AF4DBAE0A0}" presName="connSite" presStyleLbl="node1" presStyleIdx="0" presStyleCnt="3"/>
      <dgm:spPr/>
      <dgm:t>
        <a:bodyPr/>
        <a:lstStyle/>
        <a:p>
          <a:endParaRPr lang="en-US"/>
        </a:p>
      </dgm:t>
    </dgm:pt>
    <dgm:pt modelId="{4334666B-5929-4970-966E-E8A6A25F0C8E}" type="pres">
      <dgm:prSet presAssocID="{40711B72-2C8C-483A-9761-C4AF4DBAE0A0}" presName="visible" presStyleLbl="node1" presStyleIdx="0" presStyleCnt="3" custScaleX="82192" custScaleY="80132" custLinFactNeighborX="-7737"/>
      <dgm:spPr>
        <a:blipFill rotWithShape="0">
          <a:blip xmlns:r="http://schemas.openxmlformats.org/officeDocument/2006/relationships" r:embed="rId1"/>
          <a:stretch>
            <a:fillRect/>
          </a:stretch>
        </a:blip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A7F5C156-94B3-4532-9AFD-7A2A4E834F4D}" type="pres">
      <dgm:prSet presAssocID="{F19B6A62-75D2-41AF-BADB-1E955317952A}" presName="Name25" presStyleLbl="parChTrans1D1" presStyleIdx="0" presStyleCnt="2"/>
      <dgm:spPr/>
      <dgm:t>
        <a:bodyPr/>
        <a:lstStyle/>
        <a:p>
          <a:endParaRPr lang="en-US"/>
        </a:p>
      </dgm:t>
    </dgm:pt>
    <dgm:pt modelId="{19A422EA-D3CD-4FE0-84C1-69FFF88114A5}" type="pres">
      <dgm:prSet presAssocID="{CC10D21D-A113-415A-B5FD-6DF89870ACAF}" presName="node" presStyleCnt="0"/>
      <dgm:spPr/>
      <dgm:t>
        <a:bodyPr/>
        <a:lstStyle/>
        <a:p>
          <a:endParaRPr lang="en-US"/>
        </a:p>
      </dgm:t>
    </dgm:pt>
    <dgm:pt modelId="{7ACEBF5D-E6DC-4E37-B277-1E36DCF4E819}" type="pres">
      <dgm:prSet presAssocID="{CC10D21D-A113-415A-B5FD-6DF89870ACAF}" presName="parentNode" presStyleLbl="node1" presStyleIdx="1" presStyleCnt="3" custScaleX="100449" custLinFactNeighborX="-94849" custLinFactNeighborY="-3555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778E5C-BE29-45FF-88D4-88B43DBEAB76}" type="pres">
      <dgm:prSet presAssocID="{CC10D21D-A113-415A-B5FD-6DF89870ACA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4678D9-12AB-42E5-902E-49732BEF274F}" type="pres">
      <dgm:prSet presAssocID="{41A28603-1622-4928-9C33-EA41246B8597}" presName="Name25" presStyleLbl="parChTrans1D1" presStyleIdx="1" presStyleCnt="2"/>
      <dgm:spPr/>
      <dgm:t>
        <a:bodyPr/>
        <a:lstStyle/>
        <a:p>
          <a:endParaRPr lang="en-US"/>
        </a:p>
      </dgm:t>
    </dgm:pt>
    <dgm:pt modelId="{C9C1211A-6F72-4F82-9EB7-6A6055436EFC}" type="pres">
      <dgm:prSet presAssocID="{C7CDF814-2677-49F1-9433-76CA5A4C5988}" presName="node" presStyleCnt="0"/>
      <dgm:spPr/>
      <dgm:t>
        <a:bodyPr/>
        <a:lstStyle/>
        <a:p>
          <a:endParaRPr lang="en-US"/>
        </a:p>
      </dgm:t>
    </dgm:pt>
    <dgm:pt modelId="{29145AC7-35D0-4D1B-8834-A53AEE29BEE5}" type="pres">
      <dgm:prSet presAssocID="{C7CDF814-2677-49F1-9433-76CA5A4C5988}" presName="parentNode" presStyleLbl="node1" presStyleIdx="2" presStyleCnt="3" custLinFactNeighborX="-95130" custLinFactNeighborY="3555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5858A-D88A-4556-B6C5-2F0E01659343}" type="pres">
      <dgm:prSet presAssocID="{C7CDF814-2677-49F1-9433-76CA5A4C5988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6C4750-634B-4D98-9D1F-060945AE68C3}" type="presOf" srcId="{F19B6A62-75D2-41AF-BADB-1E955317952A}" destId="{A7F5C156-94B3-4532-9AFD-7A2A4E834F4D}" srcOrd="0" destOrd="0" presId="urn:microsoft.com/office/officeart/2005/8/layout/radial2"/>
    <dgm:cxn modelId="{CF304E1A-9F41-4214-A53D-167793F4F797}" srcId="{40711B72-2C8C-483A-9761-C4AF4DBAE0A0}" destId="{C7CDF814-2677-49F1-9433-76CA5A4C5988}" srcOrd="1" destOrd="0" parTransId="{41A28603-1622-4928-9C33-EA41246B8597}" sibTransId="{882880A3-8EA3-43D2-9538-BA5173D80022}"/>
    <dgm:cxn modelId="{64B0FEE2-7AB0-453A-BA85-A82A878FCA28}" type="presOf" srcId="{CC10D21D-A113-415A-B5FD-6DF89870ACAF}" destId="{7ACEBF5D-E6DC-4E37-B277-1E36DCF4E819}" srcOrd="0" destOrd="0" presId="urn:microsoft.com/office/officeart/2005/8/layout/radial2"/>
    <dgm:cxn modelId="{6FE30725-CCCA-4403-8D6F-8D97F279C2DF}" type="presOf" srcId="{40711B72-2C8C-483A-9761-C4AF4DBAE0A0}" destId="{912F3466-70D5-4483-BDF8-3961B4AC5F36}" srcOrd="0" destOrd="0" presId="urn:microsoft.com/office/officeart/2005/8/layout/radial2"/>
    <dgm:cxn modelId="{FE0817EE-26F5-4AB7-8239-4EA3B0934467}" type="presOf" srcId="{41A28603-1622-4928-9C33-EA41246B8597}" destId="{F04678D9-12AB-42E5-902E-49732BEF274F}" srcOrd="0" destOrd="0" presId="urn:microsoft.com/office/officeart/2005/8/layout/radial2"/>
    <dgm:cxn modelId="{DC364D62-7910-4B91-9754-5F580D432894}" srcId="{40711B72-2C8C-483A-9761-C4AF4DBAE0A0}" destId="{CC10D21D-A113-415A-B5FD-6DF89870ACAF}" srcOrd="0" destOrd="0" parTransId="{F19B6A62-75D2-41AF-BADB-1E955317952A}" sibTransId="{F55D31A5-5C0F-4BC4-AC1F-88BD918E1F66}"/>
    <dgm:cxn modelId="{D52FB1BF-7C13-4C71-8530-FBC009EA8998}" type="presOf" srcId="{C7CDF814-2677-49F1-9433-76CA5A4C5988}" destId="{29145AC7-35D0-4D1B-8834-A53AEE29BEE5}" srcOrd="0" destOrd="0" presId="urn:microsoft.com/office/officeart/2005/8/layout/radial2"/>
    <dgm:cxn modelId="{A2A4C1F2-1212-40E6-ACC8-A1A8DA0A43BC}" type="presParOf" srcId="{912F3466-70D5-4483-BDF8-3961B4AC5F36}" destId="{5F27B4DC-1F2C-4EA9-B5B5-2D55D3D81613}" srcOrd="0" destOrd="0" presId="urn:microsoft.com/office/officeart/2005/8/layout/radial2"/>
    <dgm:cxn modelId="{DBD77D47-668F-4FC1-8707-7C1101446D62}" type="presParOf" srcId="{5F27B4DC-1F2C-4EA9-B5B5-2D55D3D81613}" destId="{2FE3F240-3735-46E1-A5F8-103426457CC8}" srcOrd="0" destOrd="0" presId="urn:microsoft.com/office/officeart/2005/8/layout/radial2"/>
    <dgm:cxn modelId="{7F81FADA-1EF4-45DC-A572-2D9E3D2B957E}" type="presParOf" srcId="{2FE3F240-3735-46E1-A5F8-103426457CC8}" destId="{F252C7D8-D518-4388-BD89-C78D7AE86CF4}" srcOrd="0" destOrd="0" presId="urn:microsoft.com/office/officeart/2005/8/layout/radial2"/>
    <dgm:cxn modelId="{27993C80-9407-44B7-BA6A-063C954183AB}" type="presParOf" srcId="{2FE3F240-3735-46E1-A5F8-103426457CC8}" destId="{4334666B-5929-4970-966E-E8A6A25F0C8E}" srcOrd="1" destOrd="0" presId="urn:microsoft.com/office/officeart/2005/8/layout/radial2"/>
    <dgm:cxn modelId="{E8E07913-DB8D-4598-BBC5-EC8491A79A1D}" type="presParOf" srcId="{5F27B4DC-1F2C-4EA9-B5B5-2D55D3D81613}" destId="{A7F5C156-94B3-4532-9AFD-7A2A4E834F4D}" srcOrd="1" destOrd="0" presId="urn:microsoft.com/office/officeart/2005/8/layout/radial2"/>
    <dgm:cxn modelId="{3EC3DED5-F4C6-41FE-B2E8-B098287FF862}" type="presParOf" srcId="{5F27B4DC-1F2C-4EA9-B5B5-2D55D3D81613}" destId="{19A422EA-D3CD-4FE0-84C1-69FFF88114A5}" srcOrd="2" destOrd="0" presId="urn:microsoft.com/office/officeart/2005/8/layout/radial2"/>
    <dgm:cxn modelId="{61FBDD94-70F6-4A10-BE52-9A6B85A58770}" type="presParOf" srcId="{19A422EA-D3CD-4FE0-84C1-69FFF88114A5}" destId="{7ACEBF5D-E6DC-4E37-B277-1E36DCF4E819}" srcOrd="0" destOrd="0" presId="urn:microsoft.com/office/officeart/2005/8/layout/radial2"/>
    <dgm:cxn modelId="{26AB2045-D74A-486E-83D0-4B87B1EF5262}" type="presParOf" srcId="{19A422EA-D3CD-4FE0-84C1-69FFF88114A5}" destId="{8F778E5C-BE29-45FF-88D4-88B43DBEAB76}" srcOrd="1" destOrd="0" presId="urn:microsoft.com/office/officeart/2005/8/layout/radial2"/>
    <dgm:cxn modelId="{7CEBC8D6-AC17-4721-9816-E072A96E7987}" type="presParOf" srcId="{5F27B4DC-1F2C-4EA9-B5B5-2D55D3D81613}" destId="{F04678D9-12AB-42E5-902E-49732BEF274F}" srcOrd="3" destOrd="0" presId="urn:microsoft.com/office/officeart/2005/8/layout/radial2"/>
    <dgm:cxn modelId="{7D5663C9-E10B-499C-B332-6A28140BF1F9}" type="presParOf" srcId="{5F27B4DC-1F2C-4EA9-B5B5-2D55D3D81613}" destId="{C9C1211A-6F72-4F82-9EB7-6A6055436EFC}" srcOrd="4" destOrd="0" presId="urn:microsoft.com/office/officeart/2005/8/layout/radial2"/>
    <dgm:cxn modelId="{4648BAD7-CA92-497B-84C8-28344D0E1648}" type="presParOf" srcId="{C9C1211A-6F72-4F82-9EB7-6A6055436EFC}" destId="{29145AC7-35D0-4D1B-8834-A53AEE29BEE5}" srcOrd="0" destOrd="0" presId="urn:microsoft.com/office/officeart/2005/8/layout/radial2"/>
    <dgm:cxn modelId="{A74515A6-CBA6-48A3-9276-2B2340E5A31C}" type="presParOf" srcId="{C9C1211A-6F72-4F82-9EB7-6A6055436EFC}" destId="{7BA5858A-D88A-4556-B6C5-2F0E01659343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2CD706-1509-43E7-B00C-4312C7194AA2}" type="doc">
      <dgm:prSet loTypeId="urn:microsoft.com/office/officeart/2005/8/layout/hList7#1" loCatId="list" qsTypeId="urn:microsoft.com/office/officeart/2005/8/quickstyle/simple3" qsCatId="simple" csTypeId="urn:microsoft.com/office/officeart/2005/8/colors/colorful1#18" csCatId="colorful" phldr="1"/>
      <dgm:spPr/>
    </dgm:pt>
    <dgm:pt modelId="{E4EDFB9F-6D33-4F0C-82F9-89F3C8645F49}">
      <dgm:prSet phldrT="[Text]"/>
      <dgm:spPr/>
      <dgm:t>
        <a:bodyPr/>
        <a:lstStyle/>
        <a:p>
          <a:r>
            <a:rPr lang="fa-IR" dirty="0" smtClean="0">
              <a:cs typeface="+mj-cs"/>
            </a:rPr>
            <a:t>مورچه :</a:t>
          </a:r>
        </a:p>
        <a:p>
          <a:r>
            <a:rPr lang="fa-IR" dirty="0" smtClean="0">
              <a:cs typeface="+mj-cs"/>
            </a:rPr>
            <a:t>با تمام زحمت دانه جمع آوری می نماید و ذخیره می کند اما در بر اثر حوادث طبیعی و تغییر و تحولات از بین می رود و نابود می شود . و مورچه نمی تواند از آن بهره ای ببرد .</a:t>
          </a:r>
          <a:endParaRPr lang="en-US" dirty="0">
            <a:cs typeface="+mj-cs"/>
          </a:endParaRPr>
        </a:p>
      </dgm:t>
    </dgm:pt>
    <dgm:pt modelId="{E749AFF8-F3E6-4687-A25D-9F96FA60F366}" type="parTrans" cxnId="{DD38AB4E-453E-4535-B45D-CE71366799A0}">
      <dgm:prSet/>
      <dgm:spPr/>
      <dgm:t>
        <a:bodyPr/>
        <a:lstStyle/>
        <a:p>
          <a:endParaRPr lang="en-US"/>
        </a:p>
      </dgm:t>
    </dgm:pt>
    <dgm:pt modelId="{86844876-2B65-46EB-A939-EC61D06EE0BF}" type="sibTrans" cxnId="{DD38AB4E-453E-4535-B45D-CE71366799A0}">
      <dgm:prSet/>
      <dgm:spPr/>
      <dgm:t>
        <a:bodyPr/>
        <a:lstStyle/>
        <a:p>
          <a:endParaRPr lang="en-US"/>
        </a:p>
      </dgm:t>
    </dgm:pt>
    <dgm:pt modelId="{A0E76439-4CCD-48AE-9653-6734CAB9B157}">
      <dgm:prSet phldrT="[Text]"/>
      <dgm:spPr/>
      <dgm:t>
        <a:bodyPr/>
        <a:lstStyle/>
        <a:p>
          <a:r>
            <a:rPr lang="fa-IR" dirty="0" smtClean="0">
              <a:cs typeface="+mj-cs"/>
            </a:rPr>
            <a:t>زنبور:</a:t>
          </a:r>
        </a:p>
        <a:p>
          <a:r>
            <a:rPr lang="fa-IR" dirty="0" smtClean="0">
              <a:cs typeface="+mj-cs"/>
            </a:rPr>
            <a:t>بر روی بهترین مخلوقات (گل) می نشیند و از عصاره ی آن استفاده می کند. بهترین خوراکی ها را نیز به وسیله آن ورودی ها ، خارج می کند (عسل)</a:t>
          </a:r>
          <a:endParaRPr lang="en-US" dirty="0">
            <a:cs typeface="+mj-cs"/>
          </a:endParaRPr>
        </a:p>
      </dgm:t>
    </dgm:pt>
    <dgm:pt modelId="{C3C5AF38-6A4B-4B06-B126-FFA50AE83651}" type="parTrans" cxnId="{499E585A-03A1-4016-BC17-7E37B1913866}">
      <dgm:prSet/>
      <dgm:spPr/>
      <dgm:t>
        <a:bodyPr/>
        <a:lstStyle/>
        <a:p>
          <a:endParaRPr lang="en-US"/>
        </a:p>
      </dgm:t>
    </dgm:pt>
    <dgm:pt modelId="{9E8028F9-C628-4281-8F84-A732C426FC5B}" type="sibTrans" cxnId="{499E585A-03A1-4016-BC17-7E37B1913866}">
      <dgm:prSet/>
      <dgm:spPr/>
      <dgm:t>
        <a:bodyPr/>
        <a:lstStyle/>
        <a:p>
          <a:endParaRPr lang="en-US"/>
        </a:p>
      </dgm:t>
    </dgm:pt>
    <dgm:pt modelId="{E4D2E719-2238-4E26-9823-8D51BA18445B}">
      <dgm:prSet phldrT="[Text]"/>
      <dgm:spPr/>
      <dgm:t>
        <a:bodyPr/>
        <a:lstStyle/>
        <a:p>
          <a:r>
            <a:rPr lang="fa-IR" dirty="0" smtClean="0">
              <a:cs typeface="+mj-cs"/>
            </a:rPr>
            <a:t>کرم ابریشم:</a:t>
          </a:r>
        </a:p>
        <a:p>
          <a:r>
            <a:rPr lang="fa-IR" dirty="0" smtClean="0">
              <a:cs typeface="+mj-cs"/>
            </a:rPr>
            <a:t>آنقدر پیله دور خود جمع می کند که عاقبت تغییر شکل داده و به کلی عوض می شود .</a:t>
          </a:r>
        </a:p>
        <a:p>
          <a:endParaRPr lang="en-US" dirty="0">
            <a:cs typeface="+mj-cs"/>
          </a:endParaRPr>
        </a:p>
      </dgm:t>
    </dgm:pt>
    <dgm:pt modelId="{CD1FBD80-4434-470E-8801-C34F6D4D9A7D}" type="parTrans" cxnId="{4160E379-BA76-4615-ACA2-8410CFE37B49}">
      <dgm:prSet/>
      <dgm:spPr/>
      <dgm:t>
        <a:bodyPr/>
        <a:lstStyle/>
        <a:p>
          <a:endParaRPr lang="en-US"/>
        </a:p>
      </dgm:t>
    </dgm:pt>
    <dgm:pt modelId="{1DD15FDC-3E45-4EC9-AC9F-BE71D0413201}" type="sibTrans" cxnId="{4160E379-BA76-4615-ACA2-8410CFE37B49}">
      <dgm:prSet/>
      <dgm:spPr/>
      <dgm:t>
        <a:bodyPr/>
        <a:lstStyle/>
        <a:p>
          <a:endParaRPr lang="en-US"/>
        </a:p>
      </dgm:t>
    </dgm:pt>
    <dgm:pt modelId="{3CEE3F78-FC9B-4F31-929D-0167899C17B0}" type="pres">
      <dgm:prSet presAssocID="{CB2CD706-1509-43E7-B00C-4312C7194AA2}" presName="Name0" presStyleCnt="0">
        <dgm:presLayoutVars>
          <dgm:dir/>
          <dgm:resizeHandles val="exact"/>
        </dgm:presLayoutVars>
      </dgm:prSet>
      <dgm:spPr/>
    </dgm:pt>
    <dgm:pt modelId="{5A4811CD-3981-409D-9006-4D347A0911FE}" type="pres">
      <dgm:prSet presAssocID="{CB2CD706-1509-43E7-B00C-4312C7194AA2}" presName="fgShape" presStyleLbl="fgShp" presStyleIdx="0" presStyleCnt="1" custLinFactNeighborY="42933"/>
      <dgm:spPr/>
    </dgm:pt>
    <dgm:pt modelId="{8DF3FA7C-F0FD-4393-B7B1-BFAD2ADF9F53}" type="pres">
      <dgm:prSet presAssocID="{CB2CD706-1509-43E7-B00C-4312C7194AA2}" presName="linComp" presStyleCnt="0"/>
      <dgm:spPr/>
    </dgm:pt>
    <dgm:pt modelId="{243A7F5D-4A26-4F4E-BD88-9BA039DCD03D}" type="pres">
      <dgm:prSet presAssocID="{E4EDFB9F-6D33-4F0C-82F9-89F3C8645F49}" presName="compNode" presStyleCnt="0"/>
      <dgm:spPr/>
    </dgm:pt>
    <dgm:pt modelId="{4AFC7874-FB62-42DB-838F-33411D0AF84E}" type="pres">
      <dgm:prSet presAssocID="{E4EDFB9F-6D33-4F0C-82F9-89F3C8645F49}" presName="bkgdShape" presStyleLbl="node1" presStyleIdx="0" presStyleCnt="3"/>
      <dgm:spPr/>
      <dgm:t>
        <a:bodyPr/>
        <a:lstStyle/>
        <a:p>
          <a:endParaRPr lang="en-US"/>
        </a:p>
      </dgm:t>
    </dgm:pt>
    <dgm:pt modelId="{8B6F5073-93D7-4900-992E-17E117827794}" type="pres">
      <dgm:prSet presAssocID="{E4EDFB9F-6D33-4F0C-82F9-89F3C8645F49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400A4F-E7EF-42DF-9F9D-8635623A7821}" type="pres">
      <dgm:prSet presAssocID="{E4EDFB9F-6D33-4F0C-82F9-89F3C8645F49}" presName="invisiNode" presStyleLbl="node1" presStyleIdx="0" presStyleCnt="3"/>
      <dgm:spPr/>
    </dgm:pt>
    <dgm:pt modelId="{46D5A0DB-139A-43AE-9988-363F7C181146}" type="pres">
      <dgm:prSet presAssocID="{E4EDFB9F-6D33-4F0C-82F9-89F3C8645F49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3C48149-7C7B-4569-AAC8-5D3D0FAEBA59}" type="pres">
      <dgm:prSet presAssocID="{86844876-2B65-46EB-A939-EC61D06EE0B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8DEFB76-E8DF-44CE-BC66-BEC585CCA471}" type="pres">
      <dgm:prSet presAssocID="{A0E76439-4CCD-48AE-9653-6734CAB9B157}" presName="compNode" presStyleCnt="0"/>
      <dgm:spPr/>
    </dgm:pt>
    <dgm:pt modelId="{EA923A13-47A9-4FAF-BD93-7FBA7552C8AE}" type="pres">
      <dgm:prSet presAssocID="{A0E76439-4CCD-48AE-9653-6734CAB9B157}" presName="bkgdShape" presStyleLbl="node1" presStyleIdx="1" presStyleCnt="3"/>
      <dgm:spPr/>
      <dgm:t>
        <a:bodyPr/>
        <a:lstStyle/>
        <a:p>
          <a:endParaRPr lang="en-US"/>
        </a:p>
      </dgm:t>
    </dgm:pt>
    <dgm:pt modelId="{C3FBF985-5E77-4E1B-ADA8-903629C00042}" type="pres">
      <dgm:prSet presAssocID="{A0E76439-4CCD-48AE-9653-6734CAB9B157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0748D4-AB31-45EA-AB1D-212E05A3FE7B}" type="pres">
      <dgm:prSet presAssocID="{A0E76439-4CCD-48AE-9653-6734CAB9B157}" presName="invisiNode" presStyleLbl="node1" presStyleIdx="1" presStyleCnt="3"/>
      <dgm:spPr/>
    </dgm:pt>
    <dgm:pt modelId="{C2DB8D09-A5E4-4515-9064-DEE65DBC7DD8}" type="pres">
      <dgm:prSet presAssocID="{A0E76439-4CCD-48AE-9653-6734CAB9B157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08F00F1-81EE-41B9-ADED-19AE5DBB9557}" type="pres">
      <dgm:prSet presAssocID="{9E8028F9-C628-4281-8F84-A732C426FC5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C60C7B1-C10D-4A94-9FC6-B73BFC2990E7}" type="pres">
      <dgm:prSet presAssocID="{E4D2E719-2238-4E26-9823-8D51BA18445B}" presName="compNode" presStyleCnt="0"/>
      <dgm:spPr/>
    </dgm:pt>
    <dgm:pt modelId="{2773E83C-DC47-4EEC-84D6-4193E2148AFF}" type="pres">
      <dgm:prSet presAssocID="{E4D2E719-2238-4E26-9823-8D51BA18445B}" presName="bkgdShape" presStyleLbl="node1" presStyleIdx="2" presStyleCnt="3"/>
      <dgm:spPr/>
      <dgm:t>
        <a:bodyPr/>
        <a:lstStyle/>
        <a:p>
          <a:endParaRPr lang="en-US"/>
        </a:p>
      </dgm:t>
    </dgm:pt>
    <dgm:pt modelId="{1FAC810F-E87E-4D4F-A7CF-93606871AA55}" type="pres">
      <dgm:prSet presAssocID="{E4D2E719-2238-4E26-9823-8D51BA18445B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E8AB82-9B6D-451B-84C4-5CCF89AA4CDF}" type="pres">
      <dgm:prSet presAssocID="{E4D2E719-2238-4E26-9823-8D51BA18445B}" presName="invisiNode" presStyleLbl="node1" presStyleIdx="2" presStyleCnt="3"/>
      <dgm:spPr/>
    </dgm:pt>
    <dgm:pt modelId="{05DCE627-9620-4607-8F2B-D20F141EBE16}" type="pres">
      <dgm:prSet presAssocID="{E4D2E719-2238-4E26-9823-8D51BA18445B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26649951-5A9B-4E68-B3E8-9BB124A5B7B8}" type="presOf" srcId="{CB2CD706-1509-43E7-B00C-4312C7194AA2}" destId="{3CEE3F78-FC9B-4F31-929D-0167899C17B0}" srcOrd="0" destOrd="0" presId="urn:microsoft.com/office/officeart/2005/8/layout/hList7#1"/>
    <dgm:cxn modelId="{923C3CA9-068A-4F5F-9158-FECB5B313EB3}" type="presOf" srcId="{E4D2E719-2238-4E26-9823-8D51BA18445B}" destId="{1FAC810F-E87E-4D4F-A7CF-93606871AA55}" srcOrd="1" destOrd="0" presId="urn:microsoft.com/office/officeart/2005/8/layout/hList7#1"/>
    <dgm:cxn modelId="{BFCC41AC-1FF1-47C8-89A4-285C23AFC04A}" type="presOf" srcId="{E4D2E719-2238-4E26-9823-8D51BA18445B}" destId="{2773E83C-DC47-4EEC-84D6-4193E2148AFF}" srcOrd="0" destOrd="0" presId="urn:microsoft.com/office/officeart/2005/8/layout/hList7#1"/>
    <dgm:cxn modelId="{4D649F90-5631-4AC3-9092-A3826230773F}" type="presOf" srcId="{9E8028F9-C628-4281-8F84-A732C426FC5B}" destId="{F08F00F1-81EE-41B9-ADED-19AE5DBB9557}" srcOrd="0" destOrd="0" presId="urn:microsoft.com/office/officeart/2005/8/layout/hList7#1"/>
    <dgm:cxn modelId="{7F044982-03B7-4726-B443-4773EE2872A3}" type="presOf" srcId="{A0E76439-4CCD-48AE-9653-6734CAB9B157}" destId="{C3FBF985-5E77-4E1B-ADA8-903629C00042}" srcOrd="1" destOrd="0" presId="urn:microsoft.com/office/officeart/2005/8/layout/hList7#1"/>
    <dgm:cxn modelId="{7ABFFAF5-F42A-4D21-83DE-AC76819B7186}" type="presOf" srcId="{E4EDFB9F-6D33-4F0C-82F9-89F3C8645F49}" destId="{4AFC7874-FB62-42DB-838F-33411D0AF84E}" srcOrd="0" destOrd="0" presId="urn:microsoft.com/office/officeart/2005/8/layout/hList7#1"/>
    <dgm:cxn modelId="{DD38AB4E-453E-4535-B45D-CE71366799A0}" srcId="{CB2CD706-1509-43E7-B00C-4312C7194AA2}" destId="{E4EDFB9F-6D33-4F0C-82F9-89F3C8645F49}" srcOrd="0" destOrd="0" parTransId="{E749AFF8-F3E6-4687-A25D-9F96FA60F366}" sibTransId="{86844876-2B65-46EB-A939-EC61D06EE0BF}"/>
    <dgm:cxn modelId="{499E585A-03A1-4016-BC17-7E37B1913866}" srcId="{CB2CD706-1509-43E7-B00C-4312C7194AA2}" destId="{A0E76439-4CCD-48AE-9653-6734CAB9B157}" srcOrd="1" destOrd="0" parTransId="{C3C5AF38-6A4B-4B06-B126-FFA50AE83651}" sibTransId="{9E8028F9-C628-4281-8F84-A732C426FC5B}"/>
    <dgm:cxn modelId="{75919A9F-6D01-41FA-89D8-CA080DFCBE99}" type="presOf" srcId="{E4EDFB9F-6D33-4F0C-82F9-89F3C8645F49}" destId="{8B6F5073-93D7-4900-992E-17E117827794}" srcOrd="1" destOrd="0" presId="urn:microsoft.com/office/officeart/2005/8/layout/hList7#1"/>
    <dgm:cxn modelId="{59E81FE7-3D30-4853-B822-F58D14EE0D16}" type="presOf" srcId="{86844876-2B65-46EB-A939-EC61D06EE0BF}" destId="{43C48149-7C7B-4569-AAC8-5D3D0FAEBA59}" srcOrd="0" destOrd="0" presId="urn:microsoft.com/office/officeart/2005/8/layout/hList7#1"/>
    <dgm:cxn modelId="{4160E379-BA76-4615-ACA2-8410CFE37B49}" srcId="{CB2CD706-1509-43E7-B00C-4312C7194AA2}" destId="{E4D2E719-2238-4E26-9823-8D51BA18445B}" srcOrd="2" destOrd="0" parTransId="{CD1FBD80-4434-470E-8801-C34F6D4D9A7D}" sibTransId="{1DD15FDC-3E45-4EC9-AC9F-BE71D0413201}"/>
    <dgm:cxn modelId="{59FC6179-EBCC-4C36-88F1-8BC7341097D8}" type="presOf" srcId="{A0E76439-4CCD-48AE-9653-6734CAB9B157}" destId="{EA923A13-47A9-4FAF-BD93-7FBA7552C8AE}" srcOrd="0" destOrd="0" presId="urn:microsoft.com/office/officeart/2005/8/layout/hList7#1"/>
    <dgm:cxn modelId="{0982524E-4817-4DA2-AE0B-92C553B27D5B}" type="presParOf" srcId="{3CEE3F78-FC9B-4F31-929D-0167899C17B0}" destId="{5A4811CD-3981-409D-9006-4D347A0911FE}" srcOrd="0" destOrd="0" presId="urn:microsoft.com/office/officeart/2005/8/layout/hList7#1"/>
    <dgm:cxn modelId="{012BC6C6-FDFA-42A7-8373-33EE9885F192}" type="presParOf" srcId="{3CEE3F78-FC9B-4F31-929D-0167899C17B0}" destId="{8DF3FA7C-F0FD-4393-B7B1-BFAD2ADF9F53}" srcOrd="1" destOrd="0" presId="urn:microsoft.com/office/officeart/2005/8/layout/hList7#1"/>
    <dgm:cxn modelId="{779D04C0-F14C-4145-BA4B-FBBD7CC8F7E0}" type="presParOf" srcId="{8DF3FA7C-F0FD-4393-B7B1-BFAD2ADF9F53}" destId="{243A7F5D-4A26-4F4E-BD88-9BA039DCD03D}" srcOrd="0" destOrd="0" presId="urn:microsoft.com/office/officeart/2005/8/layout/hList7#1"/>
    <dgm:cxn modelId="{441A7571-EC4A-4A2E-ACF3-DACBB15810FB}" type="presParOf" srcId="{243A7F5D-4A26-4F4E-BD88-9BA039DCD03D}" destId="{4AFC7874-FB62-42DB-838F-33411D0AF84E}" srcOrd="0" destOrd="0" presId="urn:microsoft.com/office/officeart/2005/8/layout/hList7#1"/>
    <dgm:cxn modelId="{351707C3-70EF-454E-88EE-6F42B2F12D1E}" type="presParOf" srcId="{243A7F5D-4A26-4F4E-BD88-9BA039DCD03D}" destId="{8B6F5073-93D7-4900-992E-17E117827794}" srcOrd="1" destOrd="0" presId="urn:microsoft.com/office/officeart/2005/8/layout/hList7#1"/>
    <dgm:cxn modelId="{5DD8C3A1-732C-4EDE-950B-8C3B4C94A4EF}" type="presParOf" srcId="{243A7F5D-4A26-4F4E-BD88-9BA039DCD03D}" destId="{AD400A4F-E7EF-42DF-9F9D-8635623A7821}" srcOrd="2" destOrd="0" presId="urn:microsoft.com/office/officeart/2005/8/layout/hList7#1"/>
    <dgm:cxn modelId="{DD3ECB87-4227-4466-AC93-BA4D02E77214}" type="presParOf" srcId="{243A7F5D-4A26-4F4E-BD88-9BA039DCD03D}" destId="{46D5A0DB-139A-43AE-9988-363F7C181146}" srcOrd="3" destOrd="0" presId="urn:microsoft.com/office/officeart/2005/8/layout/hList7#1"/>
    <dgm:cxn modelId="{7A1122DB-E18A-447A-918D-D902525D221A}" type="presParOf" srcId="{8DF3FA7C-F0FD-4393-B7B1-BFAD2ADF9F53}" destId="{43C48149-7C7B-4569-AAC8-5D3D0FAEBA59}" srcOrd="1" destOrd="0" presId="urn:microsoft.com/office/officeart/2005/8/layout/hList7#1"/>
    <dgm:cxn modelId="{D36CEF67-2EF5-42A7-9C69-CB90E9D6102A}" type="presParOf" srcId="{8DF3FA7C-F0FD-4393-B7B1-BFAD2ADF9F53}" destId="{28DEFB76-E8DF-44CE-BC66-BEC585CCA471}" srcOrd="2" destOrd="0" presId="urn:microsoft.com/office/officeart/2005/8/layout/hList7#1"/>
    <dgm:cxn modelId="{93F157EF-DF87-4CB2-AFA6-80F61E675F89}" type="presParOf" srcId="{28DEFB76-E8DF-44CE-BC66-BEC585CCA471}" destId="{EA923A13-47A9-4FAF-BD93-7FBA7552C8AE}" srcOrd="0" destOrd="0" presId="urn:microsoft.com/office/officeart/2005/8/layout/hList7#1"/>
    <dgm:cxn modelId="{966BDC3E-76C4-4C6E-BA06-980885538D2B}" type="presParOf" srcId="{28DEFB76-E8DF-44CE-BC66-BEC585CCA471}" destId="{C3FBF985-5E77-4E1B-ADA8-903629C00042}" srcOrd="1" destOrd="0" presId="urn:microsoft.com/office/officeart/2005/8/layout/hList7#1"/>
    <dgm:cxn modelId="{1F4E3799-F7C8-42A5-8001-566BC7414452}" type="presParOf" srcId="{28DEFB76-E8DF-44CE-BC66-BEC585CCA471}" destId="{950748D4-AB31-45EA-AB1D-212E05A3FE7B}" srcOrd="2" destOrd="0" presId="urn:microsoft.com/office/officeart/2005/8/layout/hList7#1"/>
    <dgm:cxn modelId="{42F240A4-BDFF-4A56-AF1C-4248ACD01CA8}" type="presParOf" srcId="{28DEFB76-E8DF-44CE-BC66-BEC585CCA471}" destId="{C2DB8D09-A5E4-4515-9064-DEE65DBC7DD8}" srcOrd="3" destOrd="0" presId="urn:microsoft.com/office/officeart/2005/8/layout/hList7#1"/>
    <dgm:cxn modelId="{8B586929-20A0-40E0-BA71-F63A381F6744}" type="presParOf" srcId="{8DF3FA7C-F0FD-4393-B7B1-BFAD2ADF9F53}" destId="{F08F00F1-81EE-41B9-ADED-19AE5DBB9557}" srcOrd="3" destOrd="0" presId="urn:microsoft.com/office/officeart/2005/8/layout/hList7#1"/>
    <dgm:cxn modelId="{A21AF304-37CF-4FD1-A2EC-91584EF117DA}" type="presParOf" srcId="{8DF3FA7C-F0FD-4393-B7B1-BFAD2ADF9F53}" destId="{3C60C7B1-C10D-4A94-9FC6-B73BFC2990E7}" srcOrd="4" destOrd="0" presId="urn:microsoft.com/office/officeart/2005/8/layout/hList7#1"/>
    <dgm:cxn modelId="{ADADCE7C-D67B-42A5-80DE-84BE82FDDB2B}" type="presParOf" srcId="{3C60C7B1-C10D-4A94-9FC6-B73BFC2990E7}" destId="{2773E83C-DC47-4EEC-84D6-4193E2148AFF}" srcOrd="0" destOrd="0" presId="urn:microsoft.com/office/officeart/2005/8/layout/hList7#1"/>
    <dgm:cxn modelId="{A290F181-3558-4943-B03C-1F07D20170F0}" type="presParOf" srcId="{3C60C7B1-C10D-4A94-9FC6-B73BFC2990E7}" destId="{1FAC810F-E87E-4D4F-A7CF-93606871AA55}" srcOrd="1" destOrd="0" presId="urn:microsoft.com/office/officeart/2005/8/layout/hList7#1"/>
    <dgm:cxn modelId="{80452DBB-86CB-405F-894E-CF058E18F845}" type="presParOf" srcId="{3C60C7B1-C10D-4A94-9FC6-B73BFC2990E7}" destId="{3DE8AB82-9B6D-451B-84C4-5CCF89AA4CDF}" srcOrd="2" destOrd="0" presId="urn:microsoft.com/office/officeart/2005/8/layout/hList7#1"/>
    <dgm:cxn modelId="{CEB04F54-AAC0-490E-9CB4-B6A1180F73F3}" type="presParOf" srcId="{3C60C7B1-C10D-4A94-9FC6-B73BFC2990E7}" destId="{05DCE627-9620-4607-8F2B-D20F141EBE16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0CDF7FF-21FF-4B84-B62A-C5DDC457228F}" type="doc">
      <dgm:prSet loTypeId="urn:microsoft.com/office/officeart/2005/8/layout/venn1" loCatId="relationship" qsTypeId="urn:microsoft.com/office/officeart/2005/8/quickstyle/simple3" qsCatId="simple" csTypeId="urn:microsoft.com/office/officeart/2005/8/colors/colorful5" csCatId="colorful" phldr="1"/>
      <dgm:spPr/>
    </dgm:pt>
    <dgm:pt modelId="{E31F8E5D-B0B5-41AA-82DB-DA7F59E408EA}">
      <dgm:prSet phldrT="[Text]" custT="1"/>
      <dgm:spPr/>
      <dgm:t>
        <a:bodyPr/>
        <a:lstStyle/>
        <a:p>
          <a:r>
            <a:rPr lang="fa-IR" sz="3000" dirty="0" smtClean="0"/>
            <a:t>مدل های برای</a:t>
          </a:r>
        </a:p>
        <a:p>
          <a:r>
            <a:rPr lang="fa-IR" sz="3000" dirty="0" smtClean="0"/>
            <a:t> </a:t>
          </a:r>
          <a:r>
            <a:rPr lang="fa-IR" sz="3000" b="1" dirty="0" smtClean="0">
              <a:solidFill>
                <a:srgbClr val="C00000"/>
              </a:solidFill>
            </a:rPr>
            <a:t>فهمیدن و پیاده سازی </a:t>
          </a:r>
        </a:p>
        <a:p>
          <a:r>
            <a:rPr lang="fa-IR" sz="3000" dirty="0" smtClean="0"/>
            <a:t>مدیریت دانش</a:t>
          </a:r>
          <a:endParaRPr lang="en-US" sz="3000" dirty="0"/>
        </a:p>
      </dgm:t>
    </dgm:pt>
    <dgm:pt modelId="{B551D75C-4A48-4979-AF6C-223E548619F8}" type="parTrans" cxnId="{E9A6735A-9E40-4708-85C9-9DAE6BA12A92}">
      <dgm:prSet/>
      <dgm:spPr/>
      <dgm:t>
        <a:bodyPr/>
        <a:lstStyle/>
        <a:p>
          <a:endParaRPr lang="en-US"/>
        </a:p>
      </dgm:t>
    </dgm:pt>
    <dgm:pt modelId="{C5B6A941-DE37-478A-98A1-D9D121FC93F2}" type="sibTrans" cxnId="{E9A6735A-9E40-4708-85C9-9DAE6BA12A92}">
      <dgm:prSet/>
      <dgm:spPr/>
      <dgm:t>
        <a:bodyPr/>
        <a:lstStyle/>
        <a:p>
          <a:endParaRPr lang="en-US"/>
        </a:p>
      </dgm:t>
    </dgm:pt>
    <dgm:pt modelId="{DF58D147-5CF9-434E-9B4B-E3A5D32FDD7C}">
      <dgm:prSet phldrT="[Text]"/>
      <dgm:spPr/>
      <dgm:t>
        <a:bodyPr/>
        <a:lstStyle/>
        <a:p>
          <a:r>
            <a:rPr lang="fa-IR" dirty="0" smtClean="0"/>
            <a:t>مدل هایی برای </a:t>
          </a:r>
          <a:r>
            <a:rPr lang="fa-IR" b="1" dirty="0" smtClean="0">
              <a:solidFill>
                <a:srgbClr val="C00000"/>
              </a:solidFill>
            </a:rPr>
            <a:t>فهميدن</a:t>
          </a:r>
          <a:r>
            <a:rPr lang="fa-IR" dirty="0" smtClean="0"/>
            <a:t> مديريت دانش</a:t>
          </a:r>
          <a:endParaRPr lang="en-US" dirty="0"/>
        </a:p>
      </dgm:t>
    </dgm:pt>
    <dgm:pt modelId="{73E58537-77F4-44CC-A282-24478CCB8CC6}" type="parTrans" cxnId="{B2927DF3-B151-4122-8194-FF079CBA7D35}">
      <dgm:prSet/>
      <dgm:spPr/>
      <dgm:t>
        <a:bodyPr/>
        <a:lstStyle/>
        <a:p>
          <a:endParaRPr lang="en-US"/>
        </a:p>
      </dgm:t>
    </dgm:pt>
    <dgm:pt modelId="{9F205B59-1749-4144-B37E-A07DC5910280}" type="sibTrans" cxnId="{B2927DF3-B151-4122-8194-FF079CBA7D35}">
      <dgm:prSet/>
      <dgm:spPr/>
      <dgm:t>
        <a:bodyPr/>
        <a:lstStyle/>
        <a:p>
          <a:endParaRPr lang="en-US"/>
        </a:p>
      </dgm:t>
    </dgm:pt>
    <dgm:pt modelId="{7D29749E-E50C-42F4-90FE-93C40D290744}">
      <dgm:prSet phldrT="[Text]"/>
      <dgm:spPr/>
      <dgm:t>
        <a:bodyPr/>
        <a:lstStyle/>
        <a:p>
          <a:r>
            <a:rPr lang="fa-IR" dirty="0" smtClean="0"/>
            <a:t>مدل هایی برای </a:t>
          </a:r>
          <a:r>
            <a:rPr lang="fa-IR" b="1" dirty="0" smtClean="0">
              <a:solidFill>
                <a:srgbClr val="C00000"/>
              </a:solidFill>
            </a:rPr>
            <a:t>پياده‌سازي</a:t>
          </a:r>
          <a:r>
            <a:rPr lang="fa-IR" dirty="0" smtClean="0"/>
            <a:t> مديريت دانش </a:t>
          </a:r>
          <a:endParaRPr lang="en-US" dirty="0"/>
        </a:p>
      </dgm:t>
    </dgm:pt>
    <dgm:pt modelId="{8D2EB9F4-3557-4657-AEDF-9ACDF896ED84}" type="parTrans" cxnId="{B60BAADE-9FC1-488F-A946-DC23B906A4A3}">
      <dgm:prSet/>
      <dgm:spPr/>
      <dgm:t>
        <a:bodyPr/>
        <a:lstStyle/>
        <a:p>
          <a:endParaRPr lang="en-US"/>
        </a:p>
      </dgm:t>
    </dgm:pt>
    <dgm:pt modelId="{0322D6D1-573C-4D4A-BB92-F59409155687}" type="sibTrans" cxnId="{B60BAADE-9FC1-488F-A946-DC23B906A4A3}">
      <dgm:prSet/>
      <dgm:spPr/>
      <dgm:t>
        <a:bodyPr/>
        <a:lstStyle/>
        <a:p>
          <a:endParaRPr lang="en-US"/>
        </a:p>
      </dgm:t>
    </dgm:pt>
    <dgm:pt modelId="{E02C2741-9E80-402F-BF5A-F5C36B6D2DDD}" type="pres">
      <dgm:prSet presAssocID="{30CDF7FF-21FF-4B84-B62A-C5DDC457228F}" presName="compositeShape" presStyleCnt="0">
        <dgm:presLayoutVars>
          <dgm:chMax val="7"/>
          <dgm:dir/>
          <dgm:resizeHandles val="exact"/>
        </dgm:presLayoutVars>
      </dgm:prSet>
      <dgm:spPr/>
    </dgm:pt>
    <dgm:pt modelId="{00797452-0C35-4281-BA73-15CA1891C484}" type="pres">
      <dgm:prSet presAssocID="{E31F8E5D-B0B5-41AA-82DB-DA7F59E408EA}" presName="circ1" presStyleLbl="vennNode1" presStyleIdx="0" presStyleCnt="3" custScaleX="199220"/>
      <dgm:spPr/>
      <dgm:t>
        <a:bodyPr/>
        <a:lstStyle/>
        <a:p>
          <a:endParaRPr lang="en-US"/>
        </a:p>
      </dgm:t>
    </dgm:pt>
    <dgm:pt modelId="{BAB8DA34-FCAC-4C83-823F-82331032BB49}" type="pres">
      <dgm:prSet presAssocID="{E31F8E5D-B0B5-41AA-82DB-DA7F59E408E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43F56B-ED59-4AA7-9442-F88E236EEB91}" type="pres">
      <dgm:prSet presAssocID="{DF58D147-5CF9-434E-9B4B-E3A5D32FDD7C}" presName="circ2" presStyleLbl="vennNode1" presStyleIdx="1" presStyleCnt="3" custLinFactNeighborX="63368" custLinFactNeighborY="-9945"/>
      <dgm:spPr/>
      <dgm:t>
        <a:bodyPr/>
        <a:lstStyle/>
        <a:p>
          <a:endParaRPr lang="en-US"/>
        </a:p>
      </dgm:t>
    </dgm:pt>
    <dgm:pt modelId="{993D538E-7D9B-4788-848B-A6E0B08E7FF4}" type="pres">
      <dgm:prSet presAssocID="{DF58D147-5CF9-434E-9B4B-E3A5D32FDD7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C33CF-42F4-4E3A-84C2-C423CFF291E2}" type="pres">
      <dgm:prSet presAssocID="{7D29749E-E50C-42F4-90FE-93C40D290744}" presName="circ3" presStyleLbl="vennNode1" presStyleIdx="2" presStyleCnt="3" custLinFactNeighborX="-63368" custLinFactNeighborY="-9945"/>
      <dgm:spPr/>
      <dgm:t>
        <a:bodyPr/>
        <a:lstStyle/>
        <a:p>
          <a:endParaRPr lang="en-US"/>
        </a:p>
      </dgm:t>
    </dgm:pt>
    <dgm:pt modelId="{35424BA1-CD4A-4BE1-9BC6-902D9B14B3E0}" type="pres">
      <dgm:prSet presAssocID="{7D29749E-E50C-42F4-90FE-93C40D29074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1CE947-50C8-44E6-A003-34773B8B6A99}" type="presOf" srcId="{7D29749E-E50C-42F4-90FE-93C40D290744}" destId="{35424BA1-CD4A-4BE1-9BC6-902D9B14B3E0}" srcOrd="1" destOrd="0" presId="urn:microsoft.com/office/officeart/2005/8/layout/venn1"/>
    <dgm:cxn modelId="{465D82E0-66D2-4ACE-AB9B-9A9E7A94CB27}" type="presOf" srcId="{DF58D147-5CF9-434E-9B4B-E3A5D32FDD7C}" destId="{993D538E-7D9B-4788-848B-A6E0B08E7FF4}" srcOrd="1" destOrd="0" presId="urn:microsoft.com/office/officeart/2005/8/layout/venn1"/>
    <dgm:cxn modelId="{4F853176-5CE6-412F-8925-8DBA742D5B19}" type="presOf" srcId="{E31F8E5D-B0B5-41AA-82DB-DA7F59E408EA}" destId="{BAB8DA34-FCAC-4C83-823F-82331032BB49}" srcOrd="1" destOrd="0" presId="urn:microsoft.com/office/officeart/2005/8/layout/venn1"/>
    <dgm:cxn modelId="{C293EA68-BD26-4748-8085-631BF5ABCC80}" type="presOf" srcId="{DF58D147-5CF9-434E-9B4B-E3A5D32FDD7C}" destId="{1843F56B-ED59-4AA7-9442-F88E236EEB91}" srcOrd="0" destOrd="0" presId="urn:microsoft.com/office/officeart/2005/8/layout/venn1"/>
    <dgm:cxn modelId="{E9A6735A-9E40-4708-85C9-9DAE6BA12A92}" srcId="{30CDF7FF-21FF-4B84-B62A-C5DDC457228F}" destId="{E31F8E5D-B0B5-41AA-82DB-DA7F59E408EA}" srcOrd="0" destOrd="0" parTransId="{B551D75C-4A48-4979-AF6C-223E548619F8}" sibTransId="{C5B6A941-DE37-478A-98A1-D9D121FC93F2}"/>
    <dgm:cxn modelId="{B0E62BA8-75A6-4DA0-93A6-4AFDF308F553}" type="presOf" srcId="{7D29749E-E50C-42F4-90FE-93C40D290744}" destId="{857C33CF-42F4-4E3A-84C2-C423CFF291E2}" srcOrd="0" destOrd="0" presId="urn:microsoft.com/office/officeart/2005/8/layout/venn1"/>
    <dgm:cxn modelId="{F280E57F-B085-4FF5-9062-FE14B0D7B415}" type="presOf" srcId="{E31F8E5D-B0B5-41AA-82DB-DA7F59E408EA}" destId="{00797452-0C35-4281-BA73-15CA1891C484}" srcOrd="0" destOrd="0" presId="urn:microsoft.com/office/officeart/2005/8/layout/venn1"/>
    <dgm:cxn modelId="{B60BAADE-9FC1-488F-A946-DC23B906A4A3}" srcId="{30CDF7FF-21FF-4B84-B62A-C5DDC457228F}" destId="{7D29749E-E50C-42F4-90FE-93C40D290744}" srcOrd="2" destOrd="0" parTransId="{8D2EB9F4-3557-4657-AEDF-9ACDF896ED84}" sibTransId="{0322D6D1-573C-4D4A-BB92-F59409155687}"/>
    <dgm:cxn modelId="{E6FFEC1C-67FA-4E32-B75D-BA580BB6D62C}" type="presOf" srcId="{30CDF7FF-21FF-4B84-B62A-C5DDC457228F}" destId="{E02C2741-9E80-402F-BF5A-F5C36B6D2DDD}" srcOrd="0" destOrd="0" presId="urn:microsoft.com/office/officeart/2005/8/layout/venn1"/>
    <dgm:cxn modelId="{B2927DF3-B151-4122-8194-FF079CBA7D35}" srcId="{30CDF7FF-21FF-4B84-B62A-C5DDC457228F}" destId="{DF58D147-5CF9-434E-9B4B-E3A5D32FDD7C}" srcOrd="1" destOrd="0" parTransId="{73E58537-77F4-44CC-A282-24478CCB8CC6}" sibTransId="{9F205B59-1749-4144-B37E-A07DC5910280}"/>
    <dgm:cxn modelId="{9F58107C-6327-44AE-96EB-0A7BF5307025}" type="presParOf" srcId="{E02C2741-9E80-402F-BF5A-F5C36B6D2DDD}" destId="{00797452-0C35-4281-BA73-15CA1891C484}" srcOrd="0" destOrd="0" presId="urn:microsoft.com/office/officeart/2005/8/layout/venn1"/>
    <dgm:cxn modelId="{0B610760-9D03-4B9F-89BC-A04170DE006F}" type="presParOf" srcId="{E02C2741-9E80-402F-BF5A-F5C36B6D2DDD}" destId="{BAB8DA34-FCAC-4C83-823F-82331032BB49}" srcOrd="1" destOrd="0" presId="urn:microsoft.com/office/officeart/2005/8/layout/venn1"/>
    <dgm:cxn modelId="{90E18EF9-758E-417F-8F9F-CEDD9533B0D2}" type="presParOf" srcId="{E02C2741-9E80-402F-BF5A-F5C36B6D2DDD}" destId="{1843F56B-ED59-4AA7-9442-F88E236EEB91}" srcOrd="2" destOrd="0" presId="urn:microsoft.com/office/officeart/2005/8/layout/venn1"/>
    <dgm:cxn modelId="{BEE11064-DE76-421B-8888-3CA901B38E55}" type="presParOf" srcId="{E02C2741-9E80-402F-BF5A-F5C36B6D2DDD}" destId="{993D538E-7D9B-4788-848B-A6E0B08E7FF4}" srcOrd="3" destOrd="0" presId="urn:microsoft.com/office/officeart/2005/8/layout/venn1"/>
    <dgm:cxn modelId="{02C607CE-998B-4299-879C-45C767823820}" type="presParOf" srcId="{E02C2741-9E80-402F-BF5A-F5C36B6D2DDD}" destId="{857C33CF-42F4-4E3A-84C2-C423CFF291E2}" srcOrd="4" destOrd="0" presId="urn:microsoft.com/office/officeart/2005/8/layout/venn1"/>
    <dgm:cxn modelId="{05E3DF8E-0FF7-44CA-8A1E-A71278B0336C}" type="presParOf" srcId="{E02C2741-9E80-402F-BF5A-F5C36B6D2DDD}" destId="{35424BA1-CD4A-4BE1-9BC6-902D9B14B3E0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F16A7F6-0898-400A-ADB4-602C49DF3630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465B359-FEB7-414F-B20A-7E11AAFA63E9}">
      <dgm:prSet phldrT="[Text]" custT="1"/>
      <dgm:spPr/>
      <dgm:t>
        <a:bodyPr/>
        <a:lstStyle/>
        <a:p>
          <a:pPr rtl="1"/>
          <a:r>
            <a:rPr lang="fa-IR" sz="2400" b="1" dirty="0" smtClean="0">
              <a:solidFill>
                <a:srgbClr val="006600"/>
              </a:solidFill>
            </a:rPr>
            <a:t>دانش:</a:t>
          </a:r>
          <a:endParaRPr lang="en-US" sz="2400" b="1" dirty="0">
            <a:solidFill>
              <a:srgbClr val="006600"/>
            </a:solidFill>
          </a:endParaRPr>
        </a:p>
      </dgm:t>
    </dgm:pt>
    <dgm:pt modelId="{D0C9448B-E6ED-466D-A2DD-703539ACC137}" type="parTrans" cxnId="{9A60F752-D368-4309-B8C4-20EE0912425C}">
      <dgm:prSet/>
      <dgm:spPr/>
      <dgm:t>
        <a:bodyPr/>
        <a:lstStyle/>
        <a:p>
          <a:pPr rtl="1"/>
          <a:endParaRPr lang="en-US" sz="2000"/>
        </a:p>
      </dgm:t>
    </dgm:pt>
    <dgm:pt modelId="{9F3847B1-03A0-43C0-B5C0-107D5EAB24F7}" type="sibTrans" cxnId="{9A60F752-D368-4309-B8C4-20EE0912425C}">
      <dgm:prSet/>
      <dgm:spPr/>
      <dgm:t>
        <a:bodyPr/>
        <a:lstStyle/>
        <a:p>
          <a:pPr rtl="1"/>
          <a:endParaRPr lang="en-US" sz="2000"/>
        </a:p>
      </dgm:t>
    </dgm:pt>
    <dgm:pt modelId="{FEA9AA37-74E1-4163-A0DF-9E30CB35B5DF}">
      <dgm:prSet phldrT="[Text]" custT="1"/>
      <dgm:spPr/>
      <dgm:t>
        <a:bodyPr/>
        <a:lstStyle/>
        <a:p>
          <a:pPr rtl="1"/>
          <a:r>
            <a:rPr lang="fa-IR" sz="2400" dirty="0" smtClean="0"/>
            <a:t>توانایی تشخیص و طبقه بندی مفاهیم در سراسر جهان .</a:t>
          </a:r>
          <a:endParaRPr lang="en-US" sz="2400" dirty="0"/>
        </a:p>
      </dgm:t>
    </dgm:pt>
    <dgm:pt modelId="{1C19A61D-089B-46CC-94A5-889CC3F8A0FA}" type="parTrans" cxnId="{138AA840-E2F7-4F99-8874-4095ADC41F09}">
      <dgm:prSet/>
      <dgm:spPr/>
      <dgm:t>
        <a:bodyPr/>
        <a:lstStyle/>
        <a:p>
          <a:pPr rtl="1"/>
          <a:endParaRPr lang="en-US" sz="2000"/>
        </a:p>
      </dgm:t>
    </dgm:pt>
    <dgm:pt modelId="{AF198C18-6135-44FF-BD4B-109DB0D94196}" type="sibTrans" cxnId="{138AA840-E2F7-4F99-8874-4095ADC41F09}">
      <dgm:prSet/>
      <dgm:spPr/>
      <dgm:t>
        <a:bodyPr/>
        <a:lstStyle/>
        <a:p>
          <a:pPr rtl="1"/>
          <a:endParaRPr lang="en-US" sz="2000"/>
        </a:p>
      </dgm:t>
    </dgm:pt>
    <dgm:pt modelId="{B341DCED-AD78-4D13-B004-41DA84F407CA}">
      <dgm:prSet phldrT="[Text]" custT="1"/>
      <dgm:spPr/>
      <dgm:t>
        <a:bodyPr/>
        <a:lstStyle/>
        <a:p>
          <a:pPr rtl="1"/>
          <a:r>
            <a:rPr lang="fa-IR" sz="2400" b="1" dirty="0" smtClean="0">
              <a:solidFill>
                <a:srgbClr val="006600"/>
              </a:solidFill>
            </a:rPr>
            <a:t>رویه ی دانش:</a:t>
          </a:r>
          <a:endParaRPr lang="en-US" sz="2400" b="1" dirty="0">
            <a:solidFill>
              <a:srgbClr val="006600"/>
            </a:solidFill>
          </a:endParaRPr>
        </a:p>
      </dgm:t>
    </dgm:pt>
    <dgm:pt modelId="{7EA71EA9-E7A6-4C1E-A8EF-F5800474CEA3}" type="parTrans" cxnId="{580E23D7-FABD-452C-A259-71684DC788E2}">
      <dgm:prSet/>
      <dgm:spPr/>
      <dgm:t>
        <a:bodyPr/>
        <a:lstStyle/>
        <a:p>
          <a:pPr rtl="1"/>
          <a:endParaRPr lang="en-US" sz="2000"/>
        </a:p>
      </dgm:t>
    </dgm:pt>
    <dgm:pt modelId="{7F1211A1-63B6-4D27-BB6E-913316EE8D87}" type="sibTrans" cxnId="{580E23D7-FABD-452C-A259-71684DC788E2}">
      <dgm:prSet/>
      <dgm:spPr/>
      <dgm:t>
        <a:bodyPr/>
        <a:lstStyle/>
        <a:p>
          <a:pPr rtl="1"/>
          <a:endParaRPr lang="en-US" sz="2000"/>
        </a:p>
      </dgm:t>
    </dgm:pt>
    <dgm:pt modelId="{B34F7A27-8FBA-4569-8500-C92BF4983602}">
      <dgm:prSet phldrT="[Text]" custT="1"/>
      <dgm:spPr/>
      <dgm:t>
        <a:bodyPr/>
        <a:lstStyle/>
        <a:p>
          <a:pPr rtl="1"/>
          <a:r>
            <a:rPr lang="fa-IR" sz="2400" dirty="0" smtClean="0"/>
            <a:t>درک درست از رویه ، حوادث ، رویداد ها و وقایعی که اتفاق می افتاد داشتن. </a:t>
          </a:r>
          <a:endParaRPr lang="en-US" sz="2400" dirty="0"/>
        </a:p>
      </dgm:t>
    </dgm:pt>
    <dgm:pt modelId="{7F932282-4BDB-4B16-B0D2-D4115A8B348F}" type="parTrans" cxnId="{2307715B-5164-4238-8B58-FFE928AEDAF5}">
      <dgm:prSet/>
      <dgm:spPr/>
      <dgm:t>
        <a:bodyPr/>
        <a:lstStyle/>
        <a:p>
          <a:pPr rtl="1"/>
          <a:endParaRPr lang="en-US" sz="2000"/>
        </a:p>
      </dgm:t>
    </dgm:pt>
    <dgm:pt modelId="{32F5AB23-1B70-40B0-A688-70F0CDD4A8A0}" type="sibTrans" cxnId="{2307715B-5164-4238-8B58-FFE928AEDAF5}">
      <dgm:prSet/>
      <dgm:spPr/>
      <dgm:t>
        <a:bodyPr/>
        <a:lstStyle/>
        <a:p>
          <a:pPr rtl="1"/>
          <a:endParaRPr lang="en-US" sz="2000"/>
        </a:p>
      </dgm:t>
    </dgm:pt>
    <dgm:pt modelId="{58D0D04A-1870-4388-A507-DD1B48497165}">
      <dgm:prSet phldrT="[Text]" custT="1"/>
      <dgm:spPr/>
      <dgm:t>
        <a:bodyPr/>
        <a:lstStyle/>
        <a:p>
          <a:pPr rtl="1"/>
          <a:r>
            <a:rPr lang="fa-IR" sz="2400" b="1" dirty="0" smtClean="0">
              <a:solidFill>
                <a:srgbClr val="006600"/>
              </a:solidFill>
            </a:rPr>
            <a:t>رابطه دانش: </a:t>
          </a:r>
          <a:endParaRPr lang="en-US" sz="2400" b="1" dirty="0">
            <a:solidFill>
              <a:srgbClr val="006600"/>
            </a:solidFill>
          </a:endParaRPr>
        </a:p>
      </dgm:t>
    </dgm:pt>
    <dgm:pt modelId="{4758D6A5-EB79-4A69-8850-8AFA56E06275}" type="parTrans" cxnId="{6599D5F0-5A72-423A-8C8D-4673E722A0BC}">
      <dgm:prSet/>
      <dgm:spPr/>
      <dgm:t>
        <a:bodyPr/>
        <a:lstStyle/>
        <a:p>
          <a:endParaRPr lang="en-US" sz="2000"/>
        </a:p>
      </dgm:t>
    </dgm:pt>
    <dgm:pt modelId="{0BED05B4-4BC5-4126-9718-818B0361F098}" type="sibTrans" cxnId="{6599D5F0-5A72-423A-8C8D-4673E722A0BC}">
      <dgm:prSet/>
      <dgm:spPr/>
      <dgm:t>
        <a:bodyPr/>
        <a:lstStyle/>
        <a:p>
          <a:endParaRPr lang="en-US" sz="2000"/>
        </a:p>
      </dgm:t>
    </dgm:pt>
    <dgm:pt modelId="{C8D627ED-3080-430B-B0D0-90E855DBA366}">
      <dgm:prSet phldrT="[Text]" custT="1"/>
      <dgm:spPr/>
      <dgm:t>
        <a:bodyPr/>
        <a:lstStyle/>
        <a:p>
          <a:pPr rtl="1"/>
          <a:r>
            <a:rPr lang="fa-IR" sz="2400" b="1" dirty="0" smtClean="0">
              <a:solidFill>
                <a:srgbClr val="006600"/>
              </a:solidFill>
            </a:rPr>
            <a:t>علت دانش:</a:t>
          </a:r>
          <a:endParaRPr lang="en-US" sz="2400" b="1" dirty="0">
            <a:solidFill>
              <a:srgbClr val="006600"/>
            </a:solidFill>
          </a:endParaRPr>
        </a:p>
      </dgm:t>
    </dgm:pt>
    <dgm:pt modelId="{180BA7F8-AFD3-4634-8AA9-DA8F83B2A43F}" type="parTrans" cxnId="{595F08F3-9307-4AEC-A28F-281414710742}">
      <dgm:prSet/>
      <dgm:spPr/>
      <dgm:t>
        <a:bodyPr/>
        <a:lstStyle/>
        <a:p>
          <a:endParaRPr lang="en-US" sz="2000"/>
        </a:p>
      </dgm:t>
    </dgm:pt>
    <dgm:pt modelId="{D38974AB-407F-4C95-988D-B712CD1877CB}" type="sibTrans" cxnId="{595F08F3-9307-4AEC-A28F-281414710742}">
      <dgm:prSet/>
      <dgm:spPr/>
      <dgm:t>
        <a:bodyPr/>
        <a:lstStyle/>
        <a:p>
          <a:endParaRPr lang="en-US" sz="2000"/>
        </a:p>
      </dgm:t>
    </dgm:pt>
    <dgm:pt modelId="{C9539510-4A74-4E96-B1F5-68D42B8234A7}">
      <dgm:prSet phldrT="[Text]" custT="1"/>
      <dgm:spPr/>
      <dgm:t>
        <a:bodyPr/>
        <a:lstStyle/>
        <a:p>
          <a:pPr rtl="1"/>
          <a:r>
            <a:rPr lang="fa-IR" sz="2400" dirty="0" smtClean="0"/>
            <a:t>بدانید که چرا چیزی رخ می دهد و اتفاق می افتد .</a:t>
          </a:r>
          <a:endParaRPr lang="en-US" sz="2400" dirty="0"/>
        </a:p>
      </dgm:t>
    </dgm:pt>
    <dgm:pt modelId="{347CD34A-ACA3-4707-ADCD-E01752BA1734}" type="parTrans" cxnId="{E8A1DE1D-6D1E-413B-9FC9-BCE34B38E741}">
      <dgm:prSet/>
      <dgm:spPr/>
      <dgm:t>
        <a:bodyPr/>
        <a:lstStyle/>
        <a:p>
          <a:endParaRPr lang="en-US" sz="2000"/>
        </a:p>
      </dgm:t>
    </dgm:pt>
    <dgm:pt modelId="{5C6C920E-3C79-4B2A-8744-C9E3732E41D8}" type="sibTrans" cxnId="{E8A1DE1D-6D1E-413B-9FC9-BCE34B38E741}">
      <dgm:prSet/>
      <dgm:spPr/>
      <dgm:t>
        <a:bodyPr/>
        <a:lstStyle/>
        <a:p>
          <a:endParaRPr lang="en-US" sz="2000"/>
        </a:p>
      </dgm:t>
    </dgm:pt>
    <dgm:pt modelId="{94EB3E28-142B-4C5A-BADE-C4CFA8D5318A}">
      <dgm:prSet phldrT="[Text]" custT="1"/>
      <dgm:spPr/>
      <dgm:t>
        <a:bodyPr/>
        <a:lstStyle/>
        <a:p>
          <a:pPr rtl="1"/>
          <a:r>
            <a:rPr lang="fa-IR" sz="2400" b="0" dirty="0" smtClean="0">
              <a:solidFill>
                <a:schemeClr val="tx1"/>
              </a:solidFill>
            </a:rPr>
            <a:t>درک درست از روابط موجود میان انواع دانش ها</a:t>
          </a:r>
          <a:endParaRPr lang="en-US" sz="2400" b="0" dirty="0">
            <a:solidFill>
              <a:schemeClr val="tx1"/>
            </a:solidFill>
          </a:endParaRPr>
        </a:p>
      </dgm:t>
    </dgm:pt>
    <dgm:pt modelId="{13EDCFE5-448A-4864-B88F-9AE0B24B4670}" type="parTrans" cxnId="{6A95E235-F0CB-4F40-B389-3564C7D065DD}">
      <dgm:prSet/>
      <dgm:spPr/>
      <dgm:t>
        <a:bodyPr/>
        <a:lstStyle/>
        <a:p>
          <a:endParaRPr lang="en-US"/>
        </a:p>
      </dgm:t>
    </dgm:pt>
    <dgm:pt modelId="{9CC82E2C-BA1B-4EED-8496-A202E4E15D16}" type="sibTrans" cxnId="{6A95E235-F0CB-4F40-B389-3564C7D065DD}">
      <dgm:prSet/>
      <dgm:spPr/>
      <dgm:t>
        <a:bodyPr/>
        <a:lstStyle/>
        <a:p>
          <a:endParaRPr lang="en-US"/>
        </a:p>
      </dgm:t>
    </dgm:pt>
    <dgm:pt modelId="{79AD14B5-1012-48F3-ACBD-A3D258FA1E49}" type="pres">
      <dgm:prSet presAssocID="{5F16A7F6-0898-400A-ADB4-602C49DF363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4D8CBD-EA37-4222-A5FB-93A566A58B7E}" type="pres">
      <dgm:prSet presAssocID="{2465B359-FEB7-414F-B20A-7E11AAFA63E9}" presName="parentText" presStyleLbl="node1" presStyleIdx="0" presStyleCnt="4" custScaleY="6726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6336E6-ACD5-4000-A52F-C63D7B6AC2B2}" type="pres">
      <dgm:prSet presAssocID="{2465B359-FEB7-414F-B20A-7E11AAFA63E9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F60F10-A260-4284-B64E-9D471803AE1F}" type="pres">
      <dgm:prSet presAssocID="{B341DCED-AD78-4D13-B004-41DA84F407CA}" presName="parentText" presStyleLbl="node1" presStyleIdx="1" presStyleCnt="4" custScaleY="6726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B0EEE7-B8BC-44B9-BE6E-CF8DCD8EB142}" type="pres">
      <dgm:prSet presAssocID="{B341DCED-AD78-4D13-B004-41DA84F407CA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F8C12-92D7-416B-ADF8-B2A278F4E1D8}" type="pres">
      <dgm:prSet presAssocID="{C8D627ED-3080-430B-B0D0-90E855DBA366}" presName="parentText" presStyleLbl="node1" presStyleIdx="2" presStyleCnt="4" custScaleY="6726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87D66E-75F7-4677-ADA1-7C1A883A5571}" type="pres">
      <dgm:prSet presAssocID="{C8D627ED-3080-430B-B0D0-90E855DBA366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2E1C26-DA85-4B03-A66D-AA34B615E362}" type="pres">
      <dgm:prSet presAssocID="{58D0D04A-1870-4388-A507-DD1B48497165}" presName="parentText" presStyleLbl="node1" presStyleIdx="3" presStyleCnt="4" custScaleY="6726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EB5D21-3928-4201-AA9B-646B9F4594EC}" type="pres">
      <dgm:prSet presAssocID="{58D0D04A-1870-4388-A507-DD1B48497165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56C1E1-3B24-4864-9B13-225F73CE58BC}" type="presOf" srcId="{B34F7A27-8FBA-4569-8500-C92BF4983602}" destId="{60B0EEE7-B8BC-44B9-BE6E-CF8DCD8EB142}" srcOrd="0" destOrd="0" presId="urn:microsoft.com/office/officeart/2005/8/layout/vList2"/>
    <dgm:cxn modelId="{672A21DD-27D2-4BB3-B9DE-830781AA44B4}" type="presOf" srcId="{C9539510-4A74-4E96-B1F5-68D42B8234A7}" destId="{8E87D66E-75F7-4677-ADA1-7C1A883A5571}" srcOrd="0" destOrd="0" presId="urn:microsoft.com/office/officeart/2005/8/layout/vList2"/>
    <dgm:cxn modelId="{E8A1DE1D-6D1E-413B-9FC9-BCE34B38E741}" srcId="{C8D627ED-3080-430B-B0D0-90E855DBA366}" destId="{C9539510-4A74-4E96-B1F5-68D42B8234A7}" srcOrd="0" destOrd="0" parTransId="{347CD34A-ACA3-4707-ADCD-E01752BA1734}" sibTransId="{5C6C920E-3C79-4B2A-8744-C9E3732E41D8}"/>
    <dgm:cxn modelId="{700607D1-AEF7-4B80-92E1-1258ED8990B0}" type="presOf" srcId="{94EB3E28-142B-4C5A-BADE-C4CFA8D5318A}" destId="{81EB5D21-3928-4201-AA9B-646B9F4594EC}" srcOrd="0" destOrd="0" presId="urn:microsoft.com/office/officeart/2005/8/layout/vList2"/>
    <dgm:cxn modelId="{6A95E235-F0CB-4F40-B389-3564C7D065DD}" srcId="{58D0D04A-1870-4388-A507-DD1B48497165}" destId="{94EB3E28-142B-4C5A-BADE-C4CFA8D5318A}" srcOrd="0" destOrd="0" parTransId="{13EDCFE5-448A-4864-B88F-9AE0B24B4670}" sibTransId="{9CC82E2C-BA1B-4EED-8496-A202E4E15D16}"/>
    <dgm:cxn modelId="{D784DF28-2AB8-4688-A3F1-EBBE8098304F}" type="presOf" srcId="{C8D627ED-3080-430B-B0D0-90E855DBA366}" destId="{DE7F8C12-92D7-416B-ADF8-B2A278F4E1D8}" srcOrd="0" destOrd="0" presId="urn:microsoft.com/office/officeart/2005/8/layout/vList2"/>
    <dgm:cxn modelId="{580E23D7-FABD-452C-A259-71684DC788E2}" srcId="{5F16A7F6-0898-400A-ADB4-602C49DF3630}" destId="{B341DCED-AD78-4D13-B004-41DA84F407CA}" srcOrd="1" destOrd="0" parTransId="{7EA71EA9-E7A6-4C1E-A8EF-F5800474CEA3}" sibTransId="{7F1211A1-63B6-4D27-BB6E-913316EE8D87}"/>
    <dgm:cxn modelId="{595F08F3-9307-4AEC-A28F-281414710742}" srcId="{5F16A7F6-0898-400A-ADB4-602C49DF3630}" destId="{C8D627ED-3080-430B-B0D0-90E855DBA366}" srcOrd="2" destOrd="0" parTransId="{180BA7F8-AFD3-4634-8AA9-DA8F83B2A43F}" sibTransId="{D38974AB-407F-4C95-988D-B712CD1877CB}"/>
    <dgm:cxn modelId="{BCE20C4A-F462-4F83-BEFD-FD0B02467C8C}" type="presOf" srcId="{2465B359-FEB7-414F-B20A-7E11AAFA63E9}" destId="{EC4D8CBD-EA37-4222-A5FB-93A566A58B7E}" srcOrd="0" destOrd="0" presId="urn:microsoft.com/office/officeart/2005/8/layout/vList2"/>
    <dgm:cxn modelId="{5F924AAA-6DAA-49E2-A862-21C80BE07C57}" type="presOf" srcId="{58D0D04A-1870-4388-A507-DD1B48497165}" destId="{4F2E1C26-DA85-4B03-A66D-AA34B615E362}" srcOrd="0" destOrd="0" presId="urn:microsoft.com/office/officeart/2005/8/layout/vList2"/>
    <dgm:cxn modelId="{6599D5F0-5A72-423A-8C8D-4673E722A0BC}" srcId="{5F16A7F6-0898-400A-ADB4-602C49DF3630}" destId="{58D0D04A-1870-4388-A507-DD1B48497165}" srcOrd="3" destOrd="0" parTransId="{4758D6A5-EB79-4A69-8850-8AFA56E06275}" sibTransId="{0BED05B4-4BC5-4126-9718-818B0361F098}"/>
    <dgm:cxn modelId="{871EC636-4749-405A-AC0A-B728B7ED5FCA}" type="presOf" srcId="{5F16A7F6-0898-400A-ADB4-602C49DF3630}" destId="{79AD14B5-1012-48F3-ACBD-A3D258FA1E49}" srcOrd="0" destOrd="0" presId="urn:microsoft.com/office/officeart/2005/8/layout/vList2"/>
    <dgm:cxn modelId="{9A60F752-D368-4309-B8C4-20EE0912425C}" srcId="{5F16A7F6-0898-400A-ADB4-602C49DF3630}" destId="{2465B359-FEB7-414F-B20A-7E11AAFA63E9}" srcOrd="0" destOrd="0" parTransId="{D0C9448B-E6ED-466D-A2DD-703539ACC137}" sibTransId="{9F3847B1-03A0-43C0-B5C0-107D5EAB24F7}"/>
    <dgm:cxn modelId="{D237D65A-7735-4F28-B8FB-00621E12A98D}" type="presOf" srcId="{FEA9AA37-74E1-4163-A0DF-9E30CB35B5DF}" destId="{B46336E6-ACD5-4000-A52F-C63D7B6AC2B2}" srcOrd="0" destOrd="0" presId="urn:microsoft.com/office/officeart/2005/8/layout/vList2"/>
    <dgm:cxn modelId="{2307715B-5164-4238-8B58-FFE928AEDAF5}" srcId="{B341DCED-AD78-4D13-B004-41DA84F407CA}" destId="{B34F7A27-8FBA-4569-8500-C92BF4983602}" srcOrd="0" destOrd="0" parTransId="{7F932282-4BDB-4B16-B0D2-D4115A8B348F}" sibTransId="{32F5AB23-1B70-40B0-A688-70F0CDD4A8A0}"/>
    <dgm:cxn modelId="{138AA840-E2F7-4F99-8874-4095ADC41F09}" srcId="{2465B359-FEB7-414F-B20A-7E11AAFA63E9}" destId="{FEA9AA37-74E1-4163-A0DF-9E30CB35B5DF}" srcOrd="0" destOrd="0" parTransId="{1C19A61D-089B-46CC-94A5-889CC3F8A0FA}" sibTransId="{AF198C18-6135-44FF-BD4B-109DB0D94196}"/>
    <dgm:cxn modelId="{A68ED802-31DA-4ECA-8F04-FA42D199DB5D}" type="presOf" srcId="{B341DCED-AD78-4D13-B004-41DA84F407CA}" destId="{85F60F10-A260-4284-B64E-9D471803AE1F}" srcOrd="0" destOrd="0" presId="urn:microsoft.com/office/officeart/2005/8/layout/vList2"/>
    <dgm:cxn modelId="{302FD25E-3234-4F66-9A76-E35D78093551}" type="presParOf" srcId="{79AD14B5-1012-48F3-ACBD-A3D258FA1E49}" destId="{EC4D8CBD-EA37-4222-A5FB-93A566A58B7E}" srcOrd="0" destOrd="0" presId="urn:microsoft.com/office/officeart/2005/8/layout/vList2"/>
    <dgm:cxn modelId="{FD7AAB0B-810C-4830-9EB3-B79B667CCFAD}" type="presParOf" srcId="{79AD14B5-1012-48F3-ACBD-A3D258FA1E49}" destId="{B46336E6-ACD5-4000-A52F-C63D7B6AC2B2}" srcOrd="1" destOrd="0" presId="urn:microsoft.com/office/officeart/2005/8/layout/vList2"/>
    <dgm:cxn modelId="{C1849A6E-9BBB-48E8-9FE9-67B55B39CAA9}" type="presParOf" srcId="{79AD14B5-1012-48F3-ACBD-A3D258FA1E49}" destId="{85F60F10-A260-4284-B64E-9D471803AE1F}" srcOrd="2" destOrd="0" presId="urn:microsoft.com/office/officeart/2005/8/layout/vList2"/>
    <dgm:cxn modelId="{BDAD9A17-AF49-438E-AA29-30A0D7BBB2F0}" type="presParOf" srcId="{79AD14B5-1012-48F3-ACBD-A3D258FA1E49}" destId="{60B0EEE7-B8BC-44B9-BE6E-CF8DCD8EB142}" srcOrd="3" destOrd="0" presId="urn:microsoft.com/office/officeart/2005/8/layout/vList2"/>
    <dgm:cxn modelId="{B4F7736D-1156-4E19-A17D-4838806F46B6}" type="presParOf" srcId="{79AD14B5-1012-48F3-ACBD-A3D258FA1E49}" destId="{DE7F8C12-92D7-416B-ADF8-B2A278F4E1D8}" srcOrd="4" destOrd="0" presId="urn:microsoft.com/office/officeart/2005/8/layout/vList2"/>
    <dgm:cxn modelId="{761D9BD7-02DD-41AA-AF47-A5A3D679C92D}" type="presParOf" srcId="{79AD14B5-1012-48F3-ACBD-A3D258FA1E49}" destId="{8E87D66E-75F7-4677-ADA1-7C1A883A5571}" srcOrd="5" destOrd="0" presId="urn:microsoft.com/office/officeart/2005/8/layout/vList2"/>
    <dgm:cxn modelId="{4753A0F3-2C38-4ED9-98A5-7EBE524C7512}" type="presParOf" srcId="{79AD14B5-1012-48F3-ACBD-A3D258FA1E49}" destId="{4F2E1C26-DA85-4B03-A66D-AA34B615E362}" srcOrd="6" destOrd="0" presId="urn:microsoft.com/office/officeart/2005/8/layout/vList2"/>
    <dgm:cxn modelId="{279F0DAD-8361-4FD5-90A9-4A8133A9154E}" type="presParOf" srcId="{79AD14B5-1012-48F3-ACBD-A3D258FA1E49}" destId="{81EB5D21-3928-4201-AA9B-646B9F4594EC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241142-0B41-47B7-9933-527423E897CF}" type="doc">
      <dgm:prSet loTypeId="urn:microsoft.com/office/officeart/2005/8/layout/cycle8" loCatId="cycle" qsTypeId="urn:microsoft.com/office/officeart/2005/8/quickstyle/simple3" qsCatId="simple" csTypeId="urn:microsoft.com/office/officeart/2005/8/colors/colorful2" csCatId="colorful" phldr="1"/>
      <dgm:spPr/>
    </dgm:pt>
    <dgm:pt modelId="{241AD295-B8F2-4978-B5AE-6CA0F7419E94}">
      <dgm:prSet phldrT="[Text]" custT="1"/>
      <dgm:spPr/>
      <dgm:t>
        <a:bodyPr/>
        <a:lstStyle/>
        <a:p>
          <a:pPr rtl="1"/>
          <a:r>
            <a:rPr lang="fa-IR" sz="1800" b="1" dirty="0" smtClean="0">
              <a:cs typeface="B Nazanin" pitchFamily="2" charset="-78"/>
            </a:rPr>
            <a:t>دانش </a:t>
          </a:r>
          <a:endParaRPr lang="en-US" sz="1800" b="1" dirty="0" smtClean="0">
            <a:cs typeface="B Nazanin" pitchFamily="2" charset="-78"/>
          </a:endParaRPr>
        </a:p>
        <a:p>
          <a:pPr rtl="1"/>
          <a:r>
            <a:rPr lang="en-US" sz="1400" b="1" dirty="0" smtClean="0">
              <a:cs typeface="B Nazanin" pitchFamily="2" charset="-78"/>
            </a:rPr>
            <a:t>Knowledge </a:t>
          </a:r>
          <a:endParaRPr lang="en-US" sz="1400" dirty="0"/>
        </a:p>
      </dgm:t>
    </dgm:pt>
    <dgm:pt modelId="{EE513FFC-F2E5-439C-9EF5-D16BDB8CFD9A}" type="parTrans" cxnId="{AA486985-8462-4447-AD47-E683D07ABEA0}">
      <dgm:prSet/>
      <dgm:spPr/>
      <dgm:t>
        <a:bodyPr/>
        <a:lstStyle/>
        <a:p>
          <a:endParaRPr lang="en-US" sz="2400"/>
        </a:p>
      </dgm:t>
    </dgm:pt>
    <dgm:pt modelId="{0639D002-DA3A-409F-B85B-962C2817628E}" type="sibTrans" cxnId="{AA486985-8462-4447-AD47-E683D07ABEA0}">
      <dgm:prSet/>
      <dgm:spPr/>
      <dgm:t>
        <a:bodyPr/>
        <a:lstStyle/>
        <a:p>
          <a:endParaRPr lang="en-US" sz="2400"/>
        </a:p>
      </dgm:t>
    </dgm:pt>
    <dgm:pt modelId="{15E892A3-87FF-4308-A3D4-322AE6EAC5DB}">
      <dgm:prSet phldrT="[Text]" custT="1"/>
      <dgm:spPr/>
      <dgm:t>
        <a:bodyPr/>
        <a:lstStyle/>
        <a:p>
          <a:pPr rtl="1"/>
          <a:r>
            <a:rPr lang="fa-IR" sz="1800" b="1" dirty="0" smtClean="0">
              <a:cs typeface="B Nazanin" pitchFamily="2" charset="-78"/>
            </a:rPr>
            <a:t>توليد</a:t>
          </a:r>
          <a:endParaRPr lang="en-US" sz="1800" b="1" dirty="0" smtClean="0">
            <a:cs typeface="B Nazanin" pitchFamily="2" charset="-78"/>
          </a:endParaRPr>
        </a:p>
        <a:p>
          <a:pPr rtl="1"/>
          <a:r>
            <a:rPr lang="fa-IR" sz="1800" b="1" dirty="0" smtClean="0">
              <a:cs typeface="B Nazanin" pitchFamily="2" charset="-78"/>
            </a:rPr>
            <a:t> </a:t>
          </a:r>
          <a:r>
            <a:rPr lang="en-US" sz="1800" b="1" dirty="0" smtClean="0">
              <a:cs typeface="B Nazanin" pitchFamily="2" charset="-78"/>
            </a:rPr>
            <a:t> </a:t>
          </a:r>
          <a:r>
            <a:rPr lang="en-US" sz="1400" b="1" dirty="0" smtClean="0">
              <a:cs typeface="B Nazanin" pitchFamily="2" charset="-78"/>
            </a:rPr>
            <a:t>Create</a:t>
          </a:r>
          <a:endParaRPr lang="en-US" sz="1800" dirty="0"/>
        </a:p>
      </dgm:t>
    </dgm:pt>
    <dgm:pt modelId="{9BDE721A-4642-4C56-BC8F-55F177E662E5}" type="parTrans" cxnId="{65711E08-6A93-406E-86C9-DAC4AA451189}">
      <dgm:prSet/>
      <dgm:spPr/>
      <dgm:t>
        <a:bodyPr/>
        <a:lstStyle/>
        <a:p>
          <a:endParaRPr lang="en-US" sz="2400"/>
        </a:p>
      </dgm:t>
    </dgm:pt>
    <dgm:pt modelId="{F7E67280-E14E-414B-B009-F654921C2C96}" type="sibTrans" cxnId="{65711E08-6A93-406E-86C9-DAC4AA451189}">
      <dgm:prSet/>
      <dgm:spPr/>
      <dgm:t>
        <a:bodyPr/>
        <a:lstStyle/>
        <a:p>
          <a:endParaRPr lang="en-US" sz="2400"/>
        </a:p>
      </dgm:t>
    </dgm:pt>
    <dgm:pt modelId="{48D72BB6-DC3D-48BC-AFDF-17F6A4128338}">
      <dgm:prSet phldrT="[Text]" custT="1"/>
      <dgm:spPr/>
      <dgm:t>
        <a:bodyPr/>
        <a:lstStyle/>
        <a:p>
          <a:pPr rtl="1"/>
          <a:r>
            <a:rPr lang="fa-IR" sz="1800" b="1" dirty="0" smtClean="0">
              <a:cs typeface="B Nazanin" pitchFamily="2" charset="-78"/>
            </a:rPr>
            <a:t>بدست آوري</a:t>
          </a:r>
          <a:r>
            <a:rPr lang="en-US" sz="1800" b="1" dirty="0" smtClean="0">
              <a:cs typeface="B Nazanin" pitchFamily="2" charset="-78"/>
            </a:rPr>
            <a:t> </a:t>
          </a:r>
        </a:p>
        <a:p>
          <a:pPr rtl="1"/>
          <a:r>
            <a:rPr lang="en-US" sz="1400" b="1" dirty="0" smtClean="0">
              <a:cs typeface="B Nazanin" pitchFamily="2" charset="-78"/>
            </a:rPr>
            <a:t>Capture</a:t>
          </a:r>
          <a:endParaRPr lang="en-US" sz="1800" dirty="0"/>
        </a:p>
      </dgm:t>
    </dgm:pt>
    <dgm:pt modelId="{53B08CFC-D5AE-4469-B1F0-00A7C3BE8752}" type="parTrans" cxnId="{D0CC4FF8-E84D-4D76-AEB4-6187FF107AE8}">
      <dgm:prSet/>
      <dgm:spPr/>
      <dgm:t>
        <a:bodyPr/>
        <a:lstStyle/>
        <a:p>
          <a:endParaRPr lang="en-US" sz="2400"/>
        </a:p>
      </dgm:t>
    </dgm:pt>
    <dgm:pt modelId="{6112CE31-F9E7-4896-ABFD-E4F3F7069883}" type="sibTrans" cxnId="{D0CC4FF8-E84D-4D76-AEB4-6187FF107AE8}">
      <dgm:prSet/>
      <dgm:spPr/>
      <dgm:t>
        <a:bodyPr/>
        <a:lstStyle/>
        <a:p>
          <a:endParaRPr lang="en-US" sz="2400"/>
        </a:p>
      </dgm:t>
    </dgm:pt>
    <dgm:pt modelId="{6A22CBFD-3D71-454D-8571-CF82FF43664A}">
      <dgm:prSet phldrT="[Text]" custT="1"/>
      <dgm:spPr/>
      <dgm:t>
        <a:bodyPr/>
        <a:lstStyle/>
        <a:p>
          <a:pPr rtl="1"/>
          <a:r>
            <a:rPr lang="fa-IR" sz="1800" b="1" dirty="0" smtClean="0">
              <a:cs typeface="B Nazanin" pitchFamily="2" charset="-78"/>
            </a:rPr>
            <a:t>تصفيه</a:t>
          </a:r>
          <a:r>
            <a:rPr lang="en-US" sz="1800" b="1" dirty="0" smtClean="0">
              <a:cs typeface="B Nazanin" pitchFamily="2" charset="-78"/>
            </a:rPr>
            <a:t> </a:t>
          </a:r>
        </a:p>
        <a:p>
          <a:pPr rtl="1"/>
          <a:r>
            <a:rPr lang="fa-IR" sz="1800" b="1" dirty="0" smtClean="0">
              <a:cs typeface="B Nazanin" pitchFamily="2" charset="-78"/>
            </a:rPr>
            <a:t> </a:t>
          </a:r>
          <a:r>
            <a:rPr lang="en-US" sz="1400" b="1" dirty="0" smtClean="0">
              <a:cs typeface="B Nazanin" pitchFamily="2" charset="-78"/>
            </a:rPr>
            <a:t>Refine</a:t>
          </a:r>
          <a:endParaRPr lang="en-US" sz="1800" dirty="0"/>
        </a:p>
      </dgm:t>
    </dgm:pt>
    <dgm:pt modelId="{12F67B1E-4A1E-45D1-986D-B74F345891BF}" type="parTrans" cxnId="{BE767219-626E-4BDF-9760-D3D6711374B5}">
      <dgm:prSet/>
      <dgm:spPr/>
      <dgm:t>
        <a:bodyPr/>
        <a:lstStyle/>
        <a:p>
          <a:endParaRPr lang="en-US" sz="2400"/>
        </a:p>
      </dgm:t>
    </dgm:pt>
    <dgm:pt modelId="{7C073653-ED63-4285-A8AF-CDC7F7E5C5A4}" type="sibTrans" cxnId="{BE767219-626E-4BDF-9760-D3D6711374B5}">
      <dgm:prSet/>
      <dgm:spPr/>
      <dgm:t>
        <a:bodyPr/>
        <a:lstStyle/>
        <a:p>
          <a:endParaRPr lang="en-US" sz="2400"/>
        </a:p>
      </dgm:t>
    </dgm:pt>
    <dgm:pt modelId="{52E267B0-011A-4627-A227-5CF8DB67FFC4}">
      <dgm:prSet phldrT="[Text]" custT="1"/>
      <dgm:spPr/>
      <dgm:t>
        <a:bodyPr/>
        <a:lstStyle/>
        <a:p>
          <a:pPr rtl="1"/>
          <a:r>
            <a:rPr lang="fa-IR" sz="1800" b="1" dirty="0" smtClean="0">
              <a:cs typeface="B Nazanin" pitchFamily="2" charset="-78"/>
            </a:rPr>
            <a:t>نگهداري</a:t>
          </a:r>
          <a:endParaRPr lang="en-US" sz="1800" b="1" dirty="0" smtClean="0">
            <a:cs typeface="B Nazanin" pitchFamily="2" charset="-78"/>
          </a:endParaRPr>
        </a:p>
        <a:p>
          <a:pPr rtl="1"/>
          <a:r>
            <a:rPr lang="fa-IR" sz="1800" b="1" dirty="0" smtClean="0">
              <a:cs typeface="B Nazanin" pitchFamily="2" charset="-78"/>
            </a:rPr>
            <a:t> </a:t>
          </a:r>
          <a:r>
            <a:rPr lang="en-US" sz="1400" b="1" dirty="0" smtClean="0">
              <a:cs typeface="B Nazanin" pitchFamily="2" charset="-78"/>
            </a:rPr>
            <a:t>Store</a:t>
          </a:r>
          <a:endParaRPr lang="en-US" sz="1800" dirty="0"/>
        </a:p>
      </dgm:t>
    </dgm:pt>
    <dgm:pt modelId="{FDD4E209-E214-4176-9FC7-C661B5D3D5CD}" type="parTrans" cxnId="{8EF0B8EE-1F2A-4757-ACBD-7529FD95E2DB}">
      <dgm:prSet/>
      <dgm:spPr/>
      <dgm:t>
        <a:bodyPr/>
        <a:lstStyle/>
        <a:p>
          <a:endParaRPr lang="en-US" sz="2400"/>
        </a:p>
      </dgm:t>
    </dgm:pt>
    <dgm:pt modelId="{05290D19-F9B4-40E1-BB5B-444D8CC28F14}" type="sibTrans" cxnId="{8EF0B8EE-1F2A-4757-ACBD-7529FD95E2DB}">
      <dgm:prSet/>
      <dgm:spPr/>
      <dgm:t>
        <a:bodyPr/>
        <a:lstStyle/>
        <a:p>
          <a:endParaRPr lang="en-US" sz="2400"/>
        </a:p>
      </dgm:t>
    </dgm:pt>
    <dgm:pt modelId="{DBD3D5D2-3A3D-4B73-ADB1-50955FAA8BE2}">
      <dgm:prSet phldrT="[Text]" custT="1"/>
      <dgm:spPr/>
      <dgm:t>
        <a:bodyPr/>
        <a:lstStyle/>
        <a:p>
          <a:pPr rtl="1"/>
          <a:r>
            <a:rPr lang="fa-IR" sz="1800" b="1" dirty="0" smtClean="0">
              <a:cs typeface="B Nazanin" pitchFamily="2" charset="-78"/>
            </a:rPr>
            <a:t>توزيع </a:t>
          </a:r>
          <a:endParaRPr lang="en-US" sz="1800" b="1" dirty="0" smtClean="0">
            <a:cs typeface="B Nazanin" pitchFamily="2" charset="-78"/>
          </a:endParaRPr>
        </a:p>
        <a:p>
          <a:pPr rtl="1"/>
          <a:r>
            <a:rPr lang="en-US" sz="1400" b="1" dirty="0" smtClean="0">
              <a:cs typeface="B Nazanin" pitchFamily="2" charset="-78"/>
            </a:rPr>
            <a:t>Dissemination</a:t>
          </a:r>
          <a:endParaRPr lang="en-US" sz="1400" dirty="0"/>
        </a:p>
      </dgm:t>
    </dgm:pt>
    <dgm:pt modelId="{3734BB96-EF03-4AA8-8C92-58F989D83486}" type="parTrans" cxnId="{CB03C0CA-8349-41FD-80AC-E99DF54C371A}">
      <dgm:prSet/>
      <dgm:spPr/>
      <dgm:t>
        <a:bodyPr/>
        <a:lstStyle/>
        <a:p>
          <a:endParaRPr lang="en-US" sz="2400"/>
        </a:p>
      </dgm:t>
    </dgm:pt>
    <dgm:pt modelId="{C5A182AA-C48E-400B-A2E6-6E4575085F79}" type="sibTrans" cxnId="{CB03C0CA-8349-41FD-80AC-E99DF54C371A}">
      <dgm:prSet/>
      <dgm:spPr/>
      <dgm:t>
        <a:bodyPr/>
        <a:lstStyle/>
        <a:p>
          <a:endParaRPr lang="en-US" sz="2400"/>
        </a:p>
      </dgm:t>
    </dgm:pt>
    <dgm:pt modelId="{5FD4ECCC-ED6A-4BF5-A0EC-B5926A79BB9F}" type="pres">
      <dgm:prSet presAssocID="{16241142-0B41-47B7-9933-527423E897CF}" presName="compositeShape" presStyleCnt="0">
        <dgm:presLayoutVars>
          <dgm:chMax val="7"/>
          <dgm:dir/>
          <dgm:resizeHandles val="exact"/>
        </dgm:presLayoutVars>
      </dgm:prSet>
      <dgm:spPr/>
    </dgm:pt>
    <dgm:pt modelId="{75102D0A-C61B-4546-A9CE-DBA8E6794F73}" type="pres">
      <dgm:prSet presAssocID="{16241142-0B41-47B7-9933-527423E897CF}" presName="wedge1" presStyleLbl="node1" presStyleIdx="0" presStyleCnt="6"/>
      <dgm:spPr/>
      <dgm:t>
        <a:bodyPr/>
        <a:lstStyle/>
        <a:p>
          <a:endParaRPr lang="en-US"/>
        </a:p>
      </dgm:t>
    </dgm:pt>
    <dgm:pt modelId="{6E26F4AF-FB40-4304-BAC4-21C76FFBAC6B}" type="pres">
      <dgm:prSet presAssocID="{16241142-0B41-47B7-9933-527423E897CF}" presName="dummy1a" presStyleCnt="0"/>
      <dgm:spPr/>
    </dgm:pt>
    <dgm:pt modelId="{354B8427-4A51-4C6C-8098-415FF1BE05B7}" type="pres">
      <dgm:prSet presAssocID="{16241142-0B41-47B7-9933-527423E897CF}" presName="dummy1b" presStyleCnt="0"/>
      <dgm:spPr/>
    </dgm:pt>
    <dgm:pt modelId="{1A60D57C-6259-4E83-ABF1-05E45D6E52E9}" type="pres">
      <dgm:prSet presAssocID="{16241142-0B41-47B7-9933-527423E897CF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0E1E35-5E65-4926-829E-209326A8FB01}" type="pres">
      <dgm:prSet presAssocID="{16241142-0B41-47B7-9933-527423E897CF}" presName="wedge2" presStyleLbl="node1" presStyleIdx="1" presStyleCnt="6"/>
      <dgm:spPr/>
      <dgm:t>
        <a:bodyPr/>
        <a:lstStyle/>
        <a:p>
          <a:endParaRPr lang="en-US"/>
        </a:p>
      </dgm:t>
    </dgm:pt>
    <dgm:pt modelId="{6846BCBC-F207-43AD-A777-3603A49D6907}" type="pres">
      <dgm:prSet presAssocID="{16241142-0B41-47B7-9933-527423E897CF}" presName="dummy2a" presStyleCnt="0"/>
      <dgm:spPr/>
    </dgm:pt>
    <dgm:pt modelId="{A30096E6-F100-4409-BFE8-622B942D3F4A}" type="pres">
      <dgm:prSet presAssocID="{16241142-0B41-47B7-9933-527423E897CF}" presName="dummy2b" presStyleCnt="0"/>
      <dgm:spPr/>
    </dgm:pt>
    <dgm:pt modelId="{5C302FF0-24BB-4C1A-A33F-9B169D195F13}" type="pres">
      <dgm:prSet presAssocID="{16241142-0B41-47B7-9933-527423E897CF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F4E132-18C1-4DED-B6D2-C4C2C61B911C}" type="pres">
      <dgm:prSet presAssocID="{16241142-0B41-47B7-9933-527423E897CF}" presName="wedge3" presStyleLbl="node1" presStyleIdx="2" presStyleCnt="6"/>
      <dgm:spPr/>
      <dgm:t>
        <a:bodyPr/>
        <a:lstStyle/>
        <a:p>
          <a:endParaRPr lang="en-US"/>
        </a:p>
      </dgm:t>
    </dgm:pt>
    <dgm:pt modelId="{6E52BD64-A562-4CF7-8050-EE9396A3BC7B}" type="pres">
      <dgm:prSet presAssocID="{16241142-0B41-47B7-9933-527423E897CF}" presName="dummy3a" presStyleCnt="0"/>
      <dgm:spPr/>
    </dgm:pt>
    <dgm:pt modelId="{9DF47CB4-9F5C-4E15-BC3F-3604D0C56ACB}" type="pres">
      <dgm:prSet presAssocID="{16241142-0B41-47B7-9933-527423E897CF}" presName="dummy3b" presStyleCnt="0"/>
      <dgm:spPr/>
    </dgm:pt>
    <dgm:pt modelId="{24E5CD94-D995-4979-A555-ABD8491F0CC5}" type="pres">
      <dgm:prSet presAssocID="{16241142-0B41-47B7-9933-527423E897CF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579609-8956-496C-A0A2-43CF20E1BA72}" type="pres">
      <dgm:prSet presAssocID="{16241142-0B41-47B7-9933-527423E897CF}" presName="wedge4" presStyleLbl="node1" presStyleIdx="3" presStyleCnt="6"/>
      <dgm:spPr/>
      <dgm:t>
        <a:bodyPr/>
        <a:lstStyle/>
        <a:p>
          <a:endParaRPr lang="en-US"/>
        </a:p>
      </dgm:t>
    </dgm:pt>
    <dgm:pt modelId="{1D8C2CA4-59DB-4DE5-8B0A-D0E65FADD5F5}" type="pres">
      <dgm:prSet presAssocID="{16241142-0B41-47B7-9933-527423E897CF}" presName="dummy4a" presStyleCnt="0"/>
      <dgm:spPr/>
    </dgm:pt>
    <dgm:pt modelId="{64550524-65D0-4DF6-8180-6BC8407728FA}" type="pres">
      <dgm:prSet presAssocID="{16241142-0B41-47B7-9933-527423E897CF}" presName="dummy4b" presStyleCnt="0"/>
      <dgm:spPr/>
    </dgm:pt>
    <dgm:pt modelId="{051386D1-B5E0-4A99-98EE-D49137F797FB}" type="pres">
      <dgm:prSet presAssocID="{16241142-0B41-47B7-9933-527423E897CF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95E86D-0BF7-4537-8D78-E85FF56F292F}" type="pres">
      <dgm:prSet presAssocID="{16241142-0B41-47B7-9933-527423E897CF}" presName="wedge5" presStyleLbl="node1" presStyleIdx="4" presStyleCnt="6"/>
      <dgm:spPr/>
      <dgm:t>
        <a:bodyPr/>
        <a:lstStyle/>
        <a:p>
          <a:endParaRPr lang="en-US"/>
        </a:p>
      </dgm:t>
    </dgm:pt>
    <dgm:pt modelId="{86C9D043-5059-451B-BACE-528FF347C4B5}" type="pres">
      <dgm:prSet presAssocID="{16241142-0B41-47B7-9933-527423E897CF}" presName="dummy5a" presStyleCnt="0"/>
      <dgm:spPr/>
    </dgm:pt>
    <dgm:pt modelId="{BB72D09D-DD7E-4291-916C-AD3A36D2E8DE}" type="pres">
      <dgm:prSet presAssocID="{16241142-0B41-47B7-9933-527423E897CF}" presName="dummy5b" presStyleCnt="0"/>
      <dgm:spPr/>
    </dgm:pt>
    <dgm:pt modelId="{BCB97F9E-715B-46C5-BF97-8E31D2812F19}" type="pres">
      <dgm:prSet presAssocID="{16241142-0B41-47B7-9933-527423E897CF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1006F5-9113-40B9-8EAE-4B7D1CAD4140}" type="pres">
      <dgm:prSet presAssocID="{16241142-0B41-47B7-9933-527423E897CF}" presName="wedge6" presStyleLbl="node1" presStyleIdx="5" presStyleCnt="6"/>
      <dgm:spPr/>
      <dgm:t>
        <a:bodyPr/>
        <a:lstStyle/>
        <a:p>
          <a:endParaRPr lang="en-US"/>
        </a:p>
      </dgm:t>
    </dgm:pt>
    <dgm:pt modelId="{03CDB9F9-1F29-49DD-8D06-6513AF6AF3F6}" type="pres">
      <dgm:prSet presAssocID="{16241142-0B41-47B7-9933-527423E897CF}" presName="dummy6a" presStyleCnt="0"/>
      <dgm:spPr/>
    </dgm:pt>
    <dgm:pt modelId="{A7FD1A0C-BE3C-4B10-BA8E-AA572C270EC6}" type="pres">
      <dgm:prSet presAssocID="{16241142-0B41-47B7-9933-527423E897CF}" presName="dummy6b" presStyleCnt="0"/>
      <dgm:spPr/>
    </dgm:pt>
    <dgm:pt modelId="{BE7589D0-E353-43A9-91AA-521ED9040F63}" type="pres">
      <dgm:prSet presAssocID="{16241142-0B41-47B7-9933-527423E897CF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5B498-81BB-4DC1-9F62-77DFBA3408DB}" type="pres">
      <dgm:prSet presAssocID="{0639D002-DA3A-409F-B85B-962C2817628E}" presName="arrowWedge1" presStyleLbl="fgSibTrans2D1" presStyleIdx="0" presStyleCnt="6"/>
      <dgm:spPr/>
    </dgm:pt>
    <dgm:pt modelId="{79FC8FF5-6FD9-4AB9-88E5-658DD0F99C4B}" type="pres">
      <dgm:prSet presAssocID="{F7E67280-E14E-414B-B009-F654921C2C96}" presName="arrowWedge2" presStyleLbl="fgSibTrans2D1" presStyleIdx="1" presStyleCnt="6"/>
      <dgm:spPr/>
    </dgm:pt>
    <dgm:pt modelId="{A1AB02DC-023E-4350-B768-E7BAD05C7586}" type="pres">
      <dgm:prSet presAssocID="{6112CE31-F9E7-4896-ABFD-E4F3F7069883}" presName="arrowWedge3" presStyleLbl="fgSibTrans2D1" presStyleIdx="2" presStyleCnt="6"/>
      <dgm:spPr/>
    </dgm:pt>
    <dgm:pt modelId="{63559B1B-C77A-47F6-A3F9-35CAFD7F0FC9}" type="pres">
      <dgm:prSet presAssocID="{7C073653-ED63-4285-A8AF-CDC7F7E5C5A4}" presName="arrowWedge4" presStyleLbl="fgSibTrans2D1" presStyleIdx="3" presStyleCnt="6"/>
      <dgm:spPr/>
    </dgm:pt>
    <dgm:pt modelId="{2D285720-2831-452F-854D-A2E0D09733F4}" type="pres">
      <dgm:prSet presAssocID="{05290D19-F9B4-40E1-BB5B-444D8CC28F14}" presName="arrowWedge5" presStyleLbl="fgSibTrans2D1" presStyleIdx="4" presStyleCnt="6"/>
      <dgm:spPr/>
    </dgm:pt>
    <dgm:pt modelId="{B16F03A4-7C33-4E8B-89D8-63EF3D3914EB}" type="pres">
      <dgm:prSet presAssocID="{C5A182AA-C48E-400B-A2E6-6E4575085F79}" presName="arrowWedge6" presStyleLbl="fgSibTrans2D1" presStyleIdx="5" presStyleCnt="6"/>
      <dgm:spPr/>
    </dgm:pt>
  </dgm:ptLst>
  <dgm:cxnLst>
    <dgm:cxn modelId="{7DF8471C-13F5-4CCF-A9AD-253526341D98}" type="presOf" srcId="{6A22CBFD-3D71-454D-8571-CF82FF43664A}" destId="{051386D1-B5E0-4A99-98EE-D49137F797FB}" srcOrd="1" destOrd="0" presId="urn:microsoft.com/office/officeart/2005/8/layout/cycle8"/>
    <dgm:cxn modelId="{05E0A4EE-9240-4D91-BAFC-2C112B4C5B13}" type="presOf" srcId="{DBD3D5D2-3A3D-4B73-ADB1-50955FAA8BE2}" destId="{601006F5-9113-40B9-8EAE-4B7D1CAD4140}" srcOrd="0" destOrd="0" presId="urn:microsoft.com/office/officeart/2005/8/layout/cycle8"/>
    <dgm:cxn modelId="{CB03C0CA-8349-41FD-80AC-E99DF54C371A}" srcId="{16241142-0B41-47B7-9933-527423E897CF}" destId="{DBD3D5D2-3A3D-4B73-ADB1-50955FAA8BE2}" srcOrd="5" destOrd="0" parTransId="{3734BB96-EF03-4AA8-8C92-58F989D83486}" sibTransId="{C5A182AA-C48E-400B-A2E6-6E4575085F79}"/>
    <dgm:cxn modelId="{CC63C463-0F28-452C-8AC1-E4A18192F59C}" type="presOf" srcId="{52E267B0-011A-4627-A227-5CF8DB67FFC4}" destId="{BCB97F9E-715B-46C5-BF97-8E31D2812F19}" srcOrd="1" destOrd="0" presId="urn:microsoft.com/office/officeart/2005/8/layout/cycle8"/>
    <dgm:cxn modelId="{65711E08-6A93-406E-86C9-DAC4AA451189}" srcId="{16241142-0B41-47B7-9933-527423E897CF}" destId="{15E892A3-87FF-4308-A3D4-322AE6EAC5DB}" srcOrd="1" destOrd="0" parTransId="{9BDE721A-4642-4C56-BC8F-55F177E662E5}" sibTransId="{F7E67280-E14E-414B-B009-F654921C2C96}"/>
    <dgm:cxn modelId="{32328229-589A-4126-9270-DBE211F07B96}" type="presOf" srcId="{48D72BB6-DC3D-48BC-AFDF-17F6A4128338}" destId="{A0F4E132-18C1-4DED-B6D2-C4C2C61B911C}" srcOrd="0" destOrd="0" presId="urn:microsoft.com/office/officeart/2005/8/layout/cycle8"/>
    <dgm:cxn modelId="{C4D7F009-A423-4885-ACC7-D7614819F326}" type="presOf" srcId="{241AD295-B8F2-4978-B5AE-6CA0F7419E94}" destId="{75102D0A-C61B-4546-A9CE-DBA8E6794F73}" srcOrd="0" destOrd="0" presId="urn:microsoft.com/office/officeart/2005/8/layout/cycle8"/>
    <dgm:cxn modelId="{D0CC4FF8-E84D-4D76-AEB4-6187FF107AE8}" srcId="{16241142-0B41-47B7-9933-527423E897CF}" destId="{48D72BB6-DC3D-48BC-AFDF-17F6A4128338}" srcOrd="2" destOrd="0" parTransId="{53B08CFC-D5AE-4469-B1F0-00A7C3BE8752}" sibTransId="{6112CE31-F9E7-4896-ABFD-E4F3F7069883}"/>
    <dgm:cxn modelId="{C5EAF48F-0DA6-49B7-8F7F-5C13F60B0DE7}" type="presOf" srcId="{6A22CBFD-3D71-454D-8571-CF82FF43664A}" destId="{83579609-8956-496C-A0A2-43CF20E1BA72}" srcOrd="0" destOrd="0" presId="urn:microsoft.com/office/officeart/2005/8/layout/cycle8"/>
    <dgm:cxn modelId="{3E3D8846-8A8A-41E1-8E36-42EFE55CDA17}" type="presOf" srcId="{16241142-0B41-47B7-9933-527423E897CF}" destId="{5FD4ECCC-ED6A-4BF5-A0EC-B5926A79BB9F}" srcOrd="0" destOrd="0" presId="urn:microsoft.com/office/officeart/2005/8/layout/cycle8"/>
    <dgm:cxn modelId="{CA972598-B8C3-4273-93FA-D94E476F2340}" type="presOf" srcId="{52E267B0-011A-4627-A227-5CF8DB67FFC4}" destId="{FC95E86D-0BF7-4537-8D78-E85FF56F292F}" srcOrd="0" destOrd="0" presId="urn:microsoft.com/office/officeart/2005/8/layout/cycle8"/>
    <dgm:cxn modelId="{0F314CA9-2F3A-415A-BF9F-E8AED4E3B646}" type="presOf" srcId="{48D72BB6-DC3D-48BC-AFDF-17F6A4128338}" destId="{24E5CD94-D995-4979-A555-ABD8491F0CC5}" srcOrd="1" destOrd="0" presId="urn:microsoft.com/office/officeart/2005/8/layout/cycle8"/>
    <dgm:cxn modelId="{8E10C337-D91E-4FF5-823B-65E03A1A0818}" type="presOf" srcId="{15E892A3-87FF-4308-A3D4-322AE6EAC5DB}" destId="{5C302FF0-24BB-4C1A-A33F-9B169D195F13}" srcOrd="1" destOrd="0" presId="urn:microsoft.com/office/officeart/2005/8/layout/cycle8"/>
    <dgm:cxn modelId="{8EF0B8EE-1F2A-4757-ACBD-7529FD95E2DB}" srcId="{16241142-0B41-47B7-9933-527423E897CF}" destId="{52E267B0-011A-4627-A227-5CF8DB67FFC4}" srcOrd="4" destOrd="0" parTransId="{FDD4E209-E214-4176-9FC7-C661B5D3D5CD}" sibTransId="{05290D19-F9B4-40E1-BB5B-444D8CC28F14}"/>
    <dgm:cxn modelId="{BE767219-626E-4BDF-9760-D3D6711374B5}" srcId="{16241142-0B41-47B7-9933-527423E897CF}" destId="{6A22CBFD-3D71-454D-8571-CF82FF43664A}" srcOrd="3" destOrd="0" parTransId="{12F67B1E-4A1E-45D1-986D-B74F345891BF}" sibTransId="{7C073653-ED63-4285-A8AF-CDC7F7E5C5A4}"/>
    <dgm:cxn modelId="{C74B55CC-7ADC-4E33-B475-CAA6BAEB6A2F}" type="presOf" srcId="{15E892A3-87FF-4308-A3D4-322AE6EAC5DB}" destId="{7A0E1E35-5E65-4926-829E-209326A8FB01}" srcOrd="0" destOrd="0" presId="urn:microsoft.com/office/officeart/2005/8/layout/cycle8"/>
    <dgm:cxn modelId="{AA486985-8462-4447-AD47-E683D07ABEA0}" srcId="{16241142-0B41-47B7-9933-527423E897CF}" destId="{241AD295-B8F2-4978-B5AE-6CA0F7419E94}" srcOrd="0" destOrd="0" parTransId="{EE513FFC-F2E5-439C-9EF5-D16BDB8CFD9A}" sibTransId="{0639D002-DA3A-409F-B85B-962C2817628E}"/>
    <dgm:cxn modelId="{173E37BE-1B6B-4FD5-8F63-038508FBA073}" type="presOf" srcId="{DBD3D5D2-3A3D-4B73-ADB1-50955FAA8BE2}" destId="{BE7589D0-E353-43A9-91AA-521ED9040F63}" srcOrd="1" destOrd="0" presId="urn:microsoft.com/office/officeart/2005/8/layout/cycle8"/>
    <dgm:cxn modelId="{98DC3936-ACBD-4487-A982-700CFD4A76CF}" type="presOf" srcId="{241AD295-B8F2-4978-B5AE-6CA0F7419E94}" destId="{1A60D57C-6259-4E83-ABF1-05E45D6E52E9}" srcOrd="1" destOrd="0" presId="urn:microsoft.com/office/officeart/2005/8/layout/cycle8"/>
    <dgm:cxn modelId="{B7714178-9693-419E-9119-3090B2A1260C}" type="presParOf" srcId="{5FD4ECCC-ED6A-4BF5-A0EC-B5926A79BB9F}" destId="{75102D0A-C61B-4546-A9CE-DBA8E6794F73}" srcOrd="0" destOrd="0" presId="urn:microsoft.com/office/officeart/2005/8/layout/cycle8"/>
    <dgm:cxn modelId="{5AC77665-7740-4C37-892E-F722A92B0BC0}" type="presParOf" srcId="{5FD4ECCC-ED6A-4BF5-A0EC-B5926A79BB9F}" destId="{6E26F4AF-FB40-4304-BAC4-21C76FFBAC6B}" srcOrd="1" destOrd="0" presId="urn:microsoft.com/office/officeart/2005/8/layout/cycle8"/>
    <dgm:cxn modelId="{A99E6174-11A7-4AFC-A8D7-96A52AF10339}" type="presParOf" srcId="{5FD4ECCC-ED6A-4BF5-A0EC-B5926A79BB9F}" destId="{354B8427-4A51-4C6C-8098-415FF1BE05B7}" srcOrd="2" destOrd="0" presId="urn:microsoft.com/office/officeart/2005/8/layout/cycle8"/>
    <dgm:cxn modelId="{3935606C-F4BC-4A18-B385-9905CA5A0518}" type="presParOf" srcId="{5FD4ECCC-ED6A-4BF5-A0EC-B5926A79BB9F}" destId="{1A60D57C-6259-4E83-ABF1-05E45D6E52E9}" srcOrd="3" destOrd="0" presId="urn:microsoft.com/office/officeart/2005/8/layout/cycle8"/>
    <dgm:cxn modelId="{30686389-2E9B-452E-A6C6-12D700168DC4}" type="presParOf" srcId="{5FD4ECCC-ED6A-4BF5-A0EC-B5926A79BB9F}" destId="{7A0E1E35-5E65-4926-829E-209326A8FB01}" srcOrd="4" destOrd="0" presId="urn:microsoft.com/office/officeart/2005/8/layout/cycle8"/>
    <dgm:cxn modelId="{9FA53DC9-2829-4CEB-99C4-3AB7DCEA7B3E}" type="presParOf" srcId="{5FD4ECCC-ED6A-4BF5-A0EC-B5926A79BB9F}" destId="{6846BCBC-F207-43AD-A777-3603A49D6907}" srcOrd="5" destOrd="0" presId="urn:microsoft.com/office/officeart/2005/8/layout/cycle8"/>
    <dgm:cxn modelId="{97E1F0AA-ECB8-4554-8DA2-3BA58B540D16}" type="presParOf" srcId="{5FD4ECCC-ED6A-4BF5-A0EC-B5926A79BB9F}" destId="{A30096E6-F100-4409-BFE8-622B942D3F4A}" srcOrd="6" destOrd="0" presId="urn:microsoft.com/office/officeart/2005/8/layout/cycle8"/>
    <dgm:cxn modelId="{DB4BBABA-106B-4078-B041-355B62A7DC3B}" type="presParOf" srcId="{5FD4ECCC-ED6A-4BF5-A0EC-B5926A79BB9F}" destId="{5C302FF0-24BB-4C1A-A33F-9B169D195F13}" srcOrd="7" destOrd="0" presId="urn:microsoft.com/office/officeart/2005/8/layout/cycle8"/>
    <dgm:cxn modelId="{BB282FBC-C88C-4F59-A64C-0B698FE63B3A}" type="presParOf" srcId="{5FD4ECCC-ED6A-4BF5-A0EC-B5926A79BB9F}" destId="{A0F4E132-18C1-4DED-B6D2-C4C2C61B911C}" srcOrd="8" destOrd="0" presId="urn:microsoft.com/office/officeart/2005/8/layout/cycle8"/>
    <dgm:cxn modelId="{9E37113A-08A5-4843-9A27-D4D7D5297CCF}" type="presParOf" srcId="{5FD4ECCC-ED6A-4BF5-A0EC-B5926A79BB9F}" destId="{6E52BD64-A562-4CF7-8050-EE9396A3BC7B}" srcOrd="9" destOrd="0" presId="urn:microsoft.com/office/officeart/2005/8/layout/cycle8"/>
    <dgm:cxn modelId="{4FD6FCEF-25E7-499E-B69F-40243E131A79}" type="presParOf" srcId="{5FD4ECCC-ED6A-4BF5-A0EC-B5926A79BB9F}" destId="{9DF47CB4-9F5C-4E15-BC3F-3604D0C56ACB}" srcOrd="10" destOrd="0" presId="urn:microsoft.com/office/officeart/2005/8/layout/cycle8"/>
    <dgm:cxn modelId="{64E0D866-53FF-4E60-B06C-1E02F2A0365D}" type="presParOf" srcId="{5FD4ECCC-ED6A-4BF5-A0EC-B5926A79BB9F}" destId="{24E5CD94-D995-4979-A555-ABD8491F0CC5}" srcOrd="11" destOrd="0" presId="urn:microsoft.com/office/officeart/2005/8/layout/cycle8"/>
    <dgm:cxn modelId="{2BD2F8F3-F103-4429-A5B0-9C7D715947D4}" type="presParOf" srcId="{5FD4ECCC-ED6A-4BF5-A0EC-B5926A79BB9F}" destId="{83579609-8956-496C-A0A2-43CF20E1BA72}" srcOrd="12" destOrd="0" presId="urn:microsoft.com/office/officeart/2005/8/layout/cycle8"/>
    <dgm:cxn modelId="{896E85C0-37DE-4C9A-BE4D-09CD98DEFE49}" type="presParOf" srcId="{5FD4ECCC-ED6A-4BF5-A0EC-B5926A79BB9F}" destId="{1D8C2CA4-59DB-4DE5-8B0A-D0E65FADD5F5}" srcOrd="13" destOrd="0" presId="urn:microsoft.com/office/officeart/2005/8/layout/cycle8"/>
    <dgm:cxn modelId="{452C92CF-486A-4B5A-A0C3-AFFBD186DA10}" type="presParOf" srcId="{5FD4ECCC-ED6A-4BF5-A0EC-B5926A79BB9F}" destId="{64550524-65D0-4DF6-8180-6BC8407728FA}" srcOrd="14" destOrd="0" presId="urn:microsoft.com/office/officeart/2005/8/layout/cycle8"/>
    <dgm:cxn modelId="{99747F77-6612-4B49-8BD6-90231AF41B18}" type="presParOf" srcId="{5FD4ECCC-ED6A-4BF5-A0EC-B5926A79BB9F}" destId="{051386D1-B5E0-4A99-98EE-D49137F797FB}" srcOrd="15" destOrd="0" presId="urn:microsoft.com/office/officeart/2005/8/layout/cycle8"/>
    <dgm:cxn modelId="{6AC20BC8-D245-4BB2-8CB9-164CC04C5D39}" type="presParOf" srcId="{5FD4ECCC-ED6A-4BF5-A0EC-B5926A79BB9F}" destId="{FC95E86D-0BF7-4537-8D78-E85FF56F292F}" srcOrd="16" destOrd="0" presId="urn:microsoft.com/office/officeart/2005/8/layout/cycle8"/>
    <dgm:cxn modelId="{E4326BC4-1C60-4B33-BAD5-2B5253CBA4EC}" type="presParOf" srcId="{5FD4ECCC-ED6A-4BF5-A0EC-B5926A79BB9F}" destId="{86C9D043-5059-451B-BACE-528FF347C4B5}" srcOrd="17" destOrd="0" presId="urn:microsoft.com/office/officeart/2005/8/layout/cycle8"/>
    <dgm:cxn modelId="{9EE6B6C3-61DF-4C3E-93A1-5CF0E37A49A9}" type="presParOf" srcId="{5FD4ECCC-ED6A-4BF5-A0EC-B5926A79BB9F}" destId="{BB72D09D-DD7E-4291-916C-AD3A36D2E8DE}" srcOrd="18" destOrd="0" presId="urn:microsoft.com/office/officeart/2005/8/layout/cycle8"/>
    <dgm:cxn modelId="{8816B880-8E77-414E-B93C-264C83069646}" type="presParOf" srcId="{5FD4ECCC-ED6A-4BF5-A0EC-B5926A79BB9F}" destId="{BCB97F9E-715B-46C5-BF97-8E31D2812F19}" srcOrd="19" destOrd="0" presId="urn:microsoft.com/office/officeart/2005/8/layout/cycle8"/>
    <dgm:cxn modelId="{709BEF68-1E40-4553-98E9-A277A0AFE4F2}" type="presParOf" srcId="{5FD4ECCC-ED6A-4BF5-A0EC-B5926A79BB9F}" destId="{601006F5-9113-40B9-8EAE-4B7D1CAD4140}" srcOrd="20" destOrd="0" presId="urn:microsoft.com/office/officeart/2005/8/layout/cycle8"/>
    <dgm:cxn modelId="{1E44626A-6CC9-4B21-90F3-FD1F4E27299A}" type="presParOf" srcId="{5FD4ECCC-ED6A-4BF5-A0EC-B5926A79BB9F}" destId="{03CDB9F9-1F29-49DD-8D06-6513AF6AF3F6}" srcOrd="21" destOrd="0" presId="urn:microsoft.com/office/officeart/2005/8/layout/cycle8"/>
    <dgm:cxn modelId="{6DADDEBA-99F1-4D39-9F60-7894DD7E6FEA}" type="presParOf" srcId="{5FD4ECCC-ED6A-4BF5-A0EC-B5926A79BB9F}" destId="{A7FD1A0C-BE3C-4B10-BA8E-AA572C270EC6}" srcOrd="22" destOrd="0" presId="urn:microsoft.com/office/officeart/2005/8/layout/cycle8"/>
    <dgm:cxn modelId="{90B789CF-47A4-473C-BD5F-58B8230CCE45}" type="presParOf" srcId="{5FD4ECCC-ED6A-4BF5-A0EC-B5926A79BB9F}" destId="{BE7589D0-E353-43A9-91AA-521ED9040F63}" srcOrd="23" destOrd="0" presId="urn:microsoft.com/office/officeart/2005/8/layout/cycle8"/>
    <dgm:cxn modelId="{FB4310F3-634F-4606-9A67-A31635A63949}" type="presParOf" srcId="{5FD4ECCC-ED6A-4BF5-A0EC-B5926A79BB9F}" destId="{3F35B498-81BB-4DC1-9F62-77DFBA3408DB}" srcOrd="24" destOrd="0" presId="urn:microsoft.com/office/officeart/2005/8/layout/cycle8"/>
    <dgm:cxn modelId="{728A7587-837A-43D4-B05C-FFA872C87BE6}" type="presParOf" srcId="{5FD4ECCC-ED6A-4BF5-A0EC-B5926A79BB9F}" destId="{79FC8FF5-6FD9-4AB9-88E5-658DD0F99C4B}" srcOrd="25" destOrd="0" presId="urn:microsoft.com/office/officeart/2005/8/layout/cycle8"/>
    <dgm:cxn modelId="{D389F641-B134-42DE-8167-1403E24E6179}" type="presParOf" srcId="{5FD4ECCC-ED6A-4BF5-A0EC-B5926A79BB9F}" destId="{A1AB02DC-023E-4350-B768-E7BAD05C7586}" srcOrd="26" destOrd="0" presId="urn:microsoft.com/office/officeart/2005/8/layout/cycle8"/>
    <dgm:cxn modelId="{A4D6C672-71B7-4883-B52F-EA426785AE8B}" type="presParOf" srcId="{5FD4ECCC-ED6A-4BF5-A0EC-B5926A79BB9F}" destId="{63559B1B-C77A-47F6-A3F9-35CAFD7F0FC9}" srcOrd="27" destOrd="0" presId="urn:microsoft.com/office/officeart/2005/8/layout/cycle8"/>
    <dgm:cxn modelId="{7D8F1647-1D13-4B67-886A-19542F9DDE27}" type="presParOf" srcId="{5FD4ECCC-ED6A-4BF5-A0EC-B5926A79BB9F}" destId="{2D285720-2831-452F-854D-A2E0D09733F4}" srcOrd="28" destOrd="0" presId="urn:microsoft.com/office/officeart/2005/8/layout/cycle8"/>
    <dgm:cxn modelId="{B21CF4C7-CBC1-4EA6-9070-A1D9CB490457}" type="presParOf" srcId="{5FD4ECCC-ED6A-4BF5-A0EC-B5926A79BB9F}" destId="{B16F03A4-7C33-4E8B-89D8-63EF3D3914EB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D46E6A3-58DD-4343-BC70-50DB9009615A}" type="doc">
      <dgm:prSet loTypeId="urn:microsoft.com/office/officeart/2005/8/layout/cycle4#3" loCatId="cycle" qsTypeId="urn:microsoft.com/office/officeart/2005/8/quickstyle/simple3" qsCatId="simple" csTypeId="urn:microsoft.com/office/officeart/2005/8/colors/colorful1#19" csCatId="colorful" phldr="1"/>
      <dgm:spPr/>
      <dgm:t>
        <a:bodyPr/>
        <a:lstStyle/>
        <a:p>
          <a:endParaRPr lang="en-US"/>
        </a:p>
      </dgm:t>
    </dgm:pt>
    <dgm:pt modelId="{976C85FB-2891-4FEE-B68C-65F179020811}">
      <dgm:prSet phldrT="[Text]" custT="1"/>
      <dgm:spPr/>
      <dgm:t>
        <a:bodyPr/>
        <a:lstStyle/>
        <a:p>
          <a:pPr rtl="1"/>
          <a:r>
            <a:rPr lang="fa-IR" sz="1800" b="1" dirty="0" smtClean="0">
              <a:solidFill>
                <a:srgbClr val="000099"/>
              </a:solidFill>
              <a:cs typeface="B Titr" pitchFamily="2" charset="-78"/>
            </a:rPr>
            <a:t>کسب و مستند سازی دانش</a:t>
          </a:r>
          <a:endParaRPr lang="en-US" sz="1800" dirty="0">
            <a:solidFill>
              <a:srgbClr val="000099"/>
            </a:solidFill>
            <a:cs typeface="B Titr" pitchFamily="2" charset="-78"/>
          </a:endParaRPr>
        </a:p>
      </dgm:t>
    </dgm:pt>
    <dgm:pt modelId="{37990AE5-7890-4FCB-9D1B-1B46399609B8}" type="parTrans" cxnId="{8E511FD3-7179-458C-ABC4-FFC8500E0051}">
      <dgm:prSet/>
      <dgm:spPr/>
      <dgm:t>
        <a:bodyPr/>
        <a:lstStyle/>
        <a:p>
          <a:endParaRPr lang="en-US"/>
        </a:p>
      </dgm:t>
    </dgm:pt>
    <dgm:pt modelId="{C6FCCD41-7AA5-4106-B6E4-EF64C4671DB1}" type="sibTrans" cxnId="{8E511FD3-7179-458C-ABC4-FFC8500E0051}">
      <dgm:prSet/>
      <dgm:spPr/>
      <dgm:t>
        <a:bodyPr/>
        <a:lstStyle/>
        <a:p>
          <a:endParaRPr lang="en-US"/>
        </a:p>
      </dgm:t>
    </dgm:pt>
    <dgm:pt modelId="{6C14BABA-2438-40BA-B82F-E87FC1968E7F}">
      <dgm:prSet phldrT="[Text]"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کسب دانش لازم؛</a:t>
          </a:r>
          <a:endParaRPr lang="en-US" sz="1200" b="1" dirty="0"/>
        </a:p>
      </dgm:t>
    </dgm:pt>
    <dgm:pt modelId="{60B7189B-AC79-4062-BEF6-26613424A3E6}" type="parTrans" cxnId="{BF6D0C41-57EF-4E8A-B1EF-AD2E4E3D3BC3}">
      <dgm:prSet/>
      <dgm:spPr/>
      <dgm:t>
        <a:bodyPr/>
        <a:lstStyle/>
        <a:p>
          <a:endParaRPr lang="en-US"/>
        </a:p>
      </dgm:t>
    </dgm:pt>
    <dgm:pt modelId="{F47EEB15-4436-41C2-B9AD-4529DC9B75C5}" type="sibTrans" cxnId="{BF6D0C41-57EF-4E8A-B1EF-AD2E4E3D3BC3}">
      <dgm:prSet/>
      <dgm:spPr/>
      <dgm:t>
        <a:bodyPr/>
        <a:lstStyle/>
        <a:p>
          <a:endParaRPr lang="en-US"/>
        </a:p>
      </dgm:t>
    </dgm:pt>
    <dgm:pt modelId="{1425DC0A-BC53-41BD-B3E5-5AE3E7D34060}">
      <dgm:prSet phldrT="[Text]" custT="1"/>
      <dgm:spPr/>
      <dgm:t>
        <a:bodyPr/>
        <a:lstStyle/>
        <a:p>
          <a:pPr rtl="1"/>
          <a:r>
            <a:rPr lang="fa-IR" sz="1800" b="1" dirty="0" smtClean="0">
              <a:solidFill>
                <a:srgbClr val="000099"/>
              </a:solidFill>
              <a:cs typeface="B Titr" pitchFamily="2" charset="-78"/>
            </a:rPr>
            <a:t>بازیابی دانش برای استفاده ی مجدد</a:t>
          </a:r>
          <a:endParaRPr lang="en-US" sz="1800" dirty="0">
            <a:solidFill>
              <a:srgbClr val="000099"/>
            </a:solidFill>
            <a:cs typeface="B Titr" pitchFamily="2" charset="-78"/>
          </a:endParaRPr>
        </a:p>
      </dgm:t>
    </dgm:pt>
    <dgm:pt modelId="{D7678CA3-11F8-4E4F-BCBF-D8B6DB34EBAC}" type="parTrans" cxnId="{39892F53-2658-4111-84F8-A1C28772E5C3}">
      <dgm:prSet/>
      <dgm:spPr/>
      <dgm:t>
        <a:bodyPr/>
        <a:lstStyle/>
        <a:p>
          <a:endParaRPr lang="en-US"/>
        </a:p>
      </dgm:t>
    </dgm:pt>
    <dgm:pt modelId="{99B90706-E1F6-47A8-BEE2-66B3F417F025}" type="sibTrans" cxnId="{39892F53-2658-4111-84F8-A1C28772E5C3}">
      <dgm:prSet/>
      <dgm:spPr/>
      <dgm:t>
        <a:bodyPr/>
        <a:lstStyle/>
        <a:p>
          <a:endParaRPr lang="en-US"/>
        </a:p>
      </dgm:t>
    </dgm:pt>
    <dgm:pt modelId="{8EF0E2AC-F857-4093-9CCB-B995234263B3}">
      <dgm:prSet phldrT="[Text]"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تقویت دانش مراکز مهارتی اصلی؛</a:t>
          </a:r>
          <a:endParaRPr lang="en-US" sz="1200" b="1" dirty="0"/>
        </a:p>
      </dgm:t>
    </dgm:pt>
    <dgm:pt modelId="{A1B54A56-BBCA-44E4-9B63-110BC8FCDDD6}" type="parTrans" cxnId="{CACD77D2-DD86-43A2-92B0-3E3CA5BC3F27}">
      <dgm:prSet/>
      <dgm:spPr/>
      <dgm:t>
        <a:bodyPr/>
        <a:lstStyle/>
        <a:p>
          <a:endParaRPr lang="en-US"/>
        </a:p>
      </dgm:t>
    </dgm:pt>
    <dgm:pt modelId="{F3B04D83-DF00-4EBE-AE2F-62A1E89CA211}" type="sibTrans" cxnId="{CACD77D2-DD86-43A2-92B0-3E3CA5BC3F27}">
      <dgm:prSet/>
      <dgm:spPr/>
      <dgm:t>
        <a:bodyPr/>
        <a:lstStyle/>
        <a:p>
          <a:endParaRPr lang="en-US"/>
        </a:p>
      </dgm:t>
    </dgm:pt>
    <dgm:pt modelId="{5AB1BA4F-71EB-43B6-9955-E6B96B93748D}">
      <dgm:prSet phldrT="[Text]" custT="1"/>
      <dgm:spPr/>
      <dgm:t>
        <a:bodyPr/>
        <a:lstStyle/>
        <a:p>
          <a:pPr rtl="1"/>
          <a:r>
            <a:rPr lang="fa-IR" sz="1800" b="1" dirty="0" smtClean="0">
              <a:solidFill>
                <a:srgbClr val="000099"/>
              </a:solidFill>
              <a:cs typeface="B Titr" pitchFamily="2" charset="-78"/>
            </a:rPr>
            <a:t>خلق دانش</a:t>
          </a:r>
          <a:endParaRPr lang="en-US" sz="1800" dirty="0">
            <a:solidFill>
              <a:srgbClr val="000099"/>
            </a:solidFill>
            <a:cs typeface="B Titr" pitchFamily="2" charset="-78"/>
          </a:endParaRPr>
        </a:p>
      </dgm:t>
    </dgm:pt>
    <dgm:pt modelId="{184A62EE-0D86-424B-8797-F2E85BFB0A3C}" type="parTrans" cxnId="{3E36182B-259F-4D74-9CDD-1F43E123162F}">
      <dgm:prSet/>
      <dgm:spPr/>
      <dgm:t>
        <a:bodyPr/>
        <a:lstStyle/>
        <a:p>
          <a:endParaRPr lang="en-US"/>
        </a:p>
      </dgm:t>
    </dgm:pt>
    <dgm:pt modelId="{4E85030E-DCB1-4F06-94FE-2534D37AA0F3}" type="sibTrans" cxnId="{3E36182B-259F-4D74-9CDD-1F43E123162F}">
      <dgm:prSet/>
      <dgm:spPr/>
      <dgm:t>
        <a:bodyPr/>
        <a:lstStyle/>
        <a:p>
          <a:endParaRPr lang="en-US"/>
        </a:p>
      </dgm:t>
    </dgm:pt>
    <dgm:pt modelId="{D41895D0-98A6-4A35-A0EA-9BD6C938BC77}">
      <dgm:prSet phldrT="[Text]"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استخراج دانش از فرآیندهای نوآوری؛</a:t>
          </a:r>
          <a:endParaRPr lang="en-US" sz="1200" b="1" dirty="0"/>
        </a:p>
      </dgm:t>
    </dgm:pt>
    <dgm:pt modelId="{8730E07D-03DA-4CF5-874D-9AF222E24A95}" type="parTrans" cxnId="{9899CF04-E790-44C0-B1ED-2A09F94FF0D0}">
      <dgm:prSet/>
      <dgm:spPr/>
      <dgm:t>
        <a:bodyPr/>
        <a:lstStyle/>
        <a:p>
          <a:endParaRPr lang="en-US"/>
        </a:p>
      </dgm:t>
    </dgm:pt>
    <dgm:pt modelId="{F9D28F28-1C62-4564-AA12-FB6359BE059F}" type="sibTrans" cxnId="{9899CF04-E790-44C0-B1ED-2A09F94FF0D0}">
      <dgm:prSet/>
      <dgm:spPr/>
      <dgm:t>
        <a:bodyPr/>
        <a:lstStyle/>
        <a:p>
          <a:endParaRPr lang="en-US"/>
        </a:p>
      </dgm:t>
    </dgm:pt>
    <dgm:pt modelId="{44429581-C213-428E-976F-A7F81BB3A781}">
      <dgm:prSet phldrT="[Text]" custT="1"/>
      <dgm:spPr/>
      <dgm:t>
        <a:bodyPr/>
        <a:lstStyle/>
        <a:p>
          <a:pPr rtl="1"/>
          <a:r>
            <a:rPr lang="fa-IR" sz="1800" b="1" dirty="0" smtClean="0">
              <a:solidFill>
                <a:srgbClr val="000099"/>
              </a:solidFill>
              <a:cs typeface="B Titr" pitchFamily="2" charset="-78"/>
            </a:rPr>
            <a:t>تسهیم دانش</a:t>
          </a:r>
          <a:endParaRPr lang="en-US" sz="1800" dirty="0">
            <a:solidFill>
              <a:srgbClr val="000099"/>
            </a:solidFill>
            <a:cs typeface="B Titr" pitchFamily="2" charset="-78"/>
          </a:endParaRPr>
        </a:p>
      </dgm:t>
    </dgm:pt>
    <dgm:pt modelId="{5A0D79D7-D54C-4CC7-AE0D-D1AC1F60939C}" type="parTrans" cxnId="{1CAA7A1D-A123-4AC8-871A-CCCF7E4B7288}">
      <dgm:prSet/>
      <dgm:spPr/>
      <dgm:t>
        <a:bodyPr/>
        <a:lstStyle/>
        <a:p>
          <a:endParaRPr lang="en-US"/>
        </a:p>
      </dgm:t>
    </dgm:pt>
    <dgm:pt modelId="{03944E58-557D-4E29-A496-BE5941ED472D}" type="sibTrans" cxnId="{1CAA7A1D-A123-4AC8-871A-CCCF7E4B7288}">
      <dgm:prSet/>
      <dgm:spPr/>
      <dgm:t>
        <a:bodyPr/>
        <a:lstStyle/>
        <a:p>
          <a:endParaRPr lang="en-US"/>
        </a:p>
      </dgm:t>
    </dgm:pt>
    <dgm:pt modelId="{2DE8629C-3FEA-4E9C-8726-35B4A423B179}">
      <dgm:prSet phldrT="[Text]"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انجمن های خبرگی؛</a:t>
          </a:r>
          <a:endParaRPr lang="en-US" sz="1200" b="1" dirty="0"/>
        </a:p>
      </dgm:t>
    </dgm:pt>
    <dgm:pt modelId="{0537CE80-7065-4201-99E5-E64E823158D8}" type="parTrans" cxnId="{6C861242-06EB-493B-B6FA-1E20F3E5ACDF}">
      <dgm:prSet/>
      <dgm:spPr/>
      <dgm:t>
        <a:bodyPr/>
        <a:lstStyle/>
        <a:p>
          <a:endParaRPr lang="en-US"/>
        </a:p>
      </dgm:t>
    </dgm:pt>
    <dgm:pt modelId="{B28187E2-ED85-4527-931B-140A686256E2}" type="sibTrans" cxnId="{6C861242-06EB-493B-B6FA-1E20F3E5ACDF}">
      <dgm:prSet/>
      <dgm:spPr/>
      <dgm:t>
        <a:bodyPr/>
        <a:lstStyle/>
        <a:p>
          <a:endParaRPr lang="en-US"/>
        </a:p>
      </dgm:t>
    </dgm:pt>
    <dgm:pt modelId="{F6FF3D97-9B51-44A5-94B1-29772F9723DF}">
      <dgm:prSet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استخراج درسهای آموخته شده از فعالیتهای روزمره؛</a:t>
          </a:r>
        </a:p>
      </dgm:t>
    </dgm:pt>
    <dgm:pt modelId="{27E8E57A-5D97-4A74-B15A-128069F969F5}" type="parTrans" cxnId="{6B354589-DD3A-4884-B491-4EDD54A87812}">
      <dgm:prSet/>
      <dgm:spPr/>
      <dgm:t>
        <a:bodyPr/>
        <a:lstStyle/>
        <a:p>
          <a:endParaRPr lang="en-US"/>
        </a:p>
      </dgm:t>
    </dgm:pt>
    <dgm:pt modelId="{5751A907-2239-4045-B3B1-0BA67F1EC036}" type="sibTrans" cxnId="{6B354589-DD3A-4884-B491-4EDD54A87812}">
      <dgm:prSet/>
      <dgm:spPr/>
      <dgm:t>
        <a:bodyPr/>
        <a:lstStyle/>
        <a:p>
          <a:endParaRPr lang="en-US"/>
        </a:p>
      </dgm:t>
    </dgm:pt>
    <dgm:pt modelId="{AA2EC33F-C63B-4717-B968-E327B5EBEB73}">
      <dgm:prSet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مدیریت محتوا طی نرم افزار  مدیریت دانش؛</a:t>
          </a:r>
        </a:p>
      </dgm:t>
    </dgm:pt>
    <dgm:pt modelId="{6E77434D-4EB7-46C5-995B-151A6CE47B7F}" type="parTrans" cxnId="{F5D4E64A-DE99-4BCE-B4EE-5B5178240459}">
      <dgm:prSet/>
      <dgm:spPr/>
      <dgm:t>
        <a:bodyPr/>
        <a:lstStyle/>
        <a:p>
          <a:endParaRPr lang="en-US"/>
        </a:p>
      </dgm:t>
    </dgm:pt>
    <dgm:pt modelId="{32C5AB51-8581-4DDE-BF20-6408D2F55046}" type="sibTrans" cxnId="{F5D4E64A-DE99-4BCE-B4EE-5B5178240459}">
      <dgm:prSet/>
      <dgm:spPr/>
      <dgm:t>
        <a:bodyPr/>
        <a:lstStyle/>
        <a:p>
          <a:endParaRPr lang="en-US"/>
        </a:p>
      </dgm:t>
    </dgm:pt>
    <dgm:pt modelId="{381D45D3-BA46-4529-AA45-8B201F441280}">
      <dgm:prSet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ایجاد پایگاه دانش کسب و کار؛</a:t>
          </a:r>
        </a:p>
      </dgm:t>
    </dgm:pt>
    <dgm:pt modelId="{C9172A35-E1E1-414B-B040-BD09A72020FE}" type="parTrans" cxnId="{3F0A8147-10CB-4964-9D27-ADD7CC2B2E1B}">
      <dgm:prSet/>
      <dgm:spPr/>
      <dgm:t>
        <a:bodyPr/>
        <a:lstStyle/>
        <a:p>
          <a:endParaRPr lang="en-US"/>
        </a:p>
      </dgm:t>
    </dgm:pt>
    <dgm:pt modelId="{75E495D7-05CA-4C78-97E2-F44AFB8A2FD4}" type="sibTrans" cxnId="{3F0A8147-10CB-4964-9D27-ADD7CC2B2E1B}">
      <dgm:prSet/>
      <dgm:spPr/>
      <dgm:t>
        <a:bodyPr/>
        <a:lstStyle/>
        <a:p>
          <a:endParaRPr lang="en-US"/>
        </a:p>
      </dgm:t>
    </dgm:pt>
    <dgm:pt modelId="{2C7708F6-4400-41A3-89F5-5455CA7F68A7}">
      <dgm:prSet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استفاده مجدد از دانشهای بانک دانش؛</a:t>
          </a:r>
        </a:p>
      </dgm:t>
    </dgm:pt>
    <dgm:pt modelId="{4FD19ADD-3E19-413A-A33D-8476759FDB6E}" type="parTrans" cxnId="{4B58E663-E1B6-4F8F-BCFA-289795600466}">
      <dgm:prSet/>
      <dgm:spPr/>
      <dgm:t>
        <a:bodyPr/>
        <a:lstStyle/>
        <a:p>
          <a:endParaRPr lang="en-US"/>
        </a:p>
      </dgm:t>
    </dgm:pt>
    <dgm:pt modelId="{56FB11F6-875E-4CC8-A957-DEFC9A3C4636}" type="sibTrans" cxnId="{4B58E663-E1B6-4F8F-BCFA-289795600466}">
      <dgm:prSet/>
      <dgm:spPr/>
      <dgm:t>
        <a:bodyPr/>
        <a:lstStyle/>
        <a:p>
          <a:endParaRPr lang="en-US"/>
        </a:p>
      </dgm:t>
    </dgm:pt>
    <dgm:pt modelId="{C4C78493-8371-4DE7-8135-3FD49AA88307}">
      <dgm:prSet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خلق دانش در طی فرآیندهای ایجاد محصولات جدید.</a:t>
          </a:r>
        </a:p>
      </dgm:t>
    </dgm:pt>
    <dgm:pt modelId="{C24E4F6A-4E26-4EF2-947D-351D1762152A}" type="parTrans" cxnId="{2B98D56A-148C-4A62-B2E5-F707AAA4DB6E}">
      <dgm:prSet/>
      <dgm:spPr/>
      <dgm:t>
        <a:bodyPr/>
        <a:lstStyle/>
        <a:p>
          <a:endParaRPr lang="en-US"/>
        </a:p>
      </dgm:t>
    </dgm:pt>
    <dgm:pt modelId="{6168C1BA-69DA-4171-82EB-A9C5AE64C1AC}" type="sibTrans" cxnId="{2B98D56A-148C-4A62-B2E5-F707AAA4DB6E}">
      <dgm:prSet/>
      <dgm:spPr/>
      <dgm:t>
        <a:bodyPr/>
        <a:lstStyle/>
        <a:p>
          <a:endParaRPr lang="en-US"/>
        </a:p>
      </dgm:t>
    </dgm:pt>
    <dgm:pt modelId="{E2EF27E1-C1B1-4611-AF66-0CFD03675588}">
      <dgm:prSet custT="1"/>
      <dgm:spPr/>
      <dgm:t>
        <a:bodyPr/>
        <a:lstStyle/>
        <a:p>
          <a:pPr rtl="1"/>
          <a:r>
            <a:rPr lang="fa-IR" sz="1200" b="1" dirty="0" smtClean="0">
              <a:cs typeface="B Nazanin" pitchFamily="2" charset="-78"/>
            </a:rPr>
            <a:t>ایجاد بهترین روش ها (</a:t>
          </a:r>
          <a:r>
            <a:rPr lang="en-US" sz="1200" b="1" dirty="0" smtClean="0">
              <a:cs typeface="B Nazanin" pitchFamily="2" charset="-78"/>
            </a:rPr>
            <a:t>Best practices</a:t>
          </a:r>
          <a:r>
            <a:rPr lang="fa-IR" sz="1200" b="1" dirty="0" smtClean="0">
              <a:cs typeface="B Nazanin" pitchFamily="2" charset="-78"/>
            </a:rPr>
            <a:t>)؛ در سامانه مدیریت دانش؛</a:t>
          </a:r>
          <a:endParaRPr lang="en-US" sz="1200" b="1" dirty="0" smtClean="0">
            <a:cs typeface="B Nazanin" pitchFamily="2" charset="-78"/>
          </a:endParaRPr>
        </a:p>
      </dgm:t>
    </dgm:pt>
    <dgm:pt modelId="{1510823E-C7A7-4C22-8F4C-1A178D78212D}" type="parTrans" cxnId="{8D10F7D3-33BE-412E-BD0B-C2B7F2A86933}">
      <dgm:prSet/>
      <dgm:spPr/>
      <dgm:t>
        <a:bodyPr/>
        <a:lstStyle/>
        <a:p>
          <a:endParaRPr lang="en-US"/>
        </a:p>
      </dgm:t>
    </dgm:pt>
    <dgm:pt modelId="{2D460B6A-8EB2-4426-B732-FF6383D421A4}" type="sibTrans" cxnId="{8D10F7D3-33BE-412E-BD0B-C2B7F2A86933}">
      <dgm:prSet/>
      <dgm:spPr/>
      <dgm:t>
        <a:bodyPr/>
        <a:lstStyle/>
        <a:p>
          <a:endParaRPr lang="en-US"/>
        </a:p>
      </dgm:t>
    </dgm:pt>
    <dgm:pt modelId="{FE9F561D-750E-499B-8FFB-7313512A9F52}" type="pres">
      <dgm:prSet presAssocID="{6D46E6A3-58DD-4343-BC70-50DB9009615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F974DB-BBC2-42B5-A0E6-D46DF8DE6FB8}" type="pres">
      <dgm:prSet presAssocID="{6D46E6A3-58DD-4343-BC70-50DB9009615A}" presName="children" presStyleCnt="0"/>
      <dgm:spPr/>
    </dgm:pt>
    <dgm:pt modelId="{260A8EA4-2655-4E1C-A5A3-A61FDAAA0608}" type="pres">
      <dgm:prSet presAssocID="{6D46E6A3-58DD-4343-BC70-50DB9009615A}" presName="child1group" presStyleCnt="0"/>
      <dgm:spPr/>
    </dgm:pt>
    <dgm:pt modelId="{349B3A25-1B37-4297-B16B-6B4CFC5A16C8}" type="pres">
      <dgm:prSet presAssocID="{6D46E6A3-58DD-4343-BC70-50DB9009615A}" presName="child1" presStyleLbl="bgAcc1" presStyleIdx="0" presStyleCnt="4" custLinFactNeighborX="-12618"/>
      <dgm:spPr/>
      <dgm:t>
        <a:bodyPr/>
        <a:lstStyle/>
        <a:p>
          <a:endParaRPr lang="en-US"/>
        </a:p>
      </dgm:t>
    </dgm:pt>
    <dgm:pt modelId="{0DB07876-28B9-4B9F-B659-B2552481F69E}" type="pres">
      <dgm:prSet presAssocID="{6D46E6A3-58DD-4343-BC70-50DB9009615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65EB6-4F2F-4DD9-A126-1E843DDC3C1F}" type="pres">
      <dgm:prSet presAssocID="{6D46E6A3-58DD-4343-BC70-50DB9009615A}" presName="child2group" presStyleCnt="0"/>
      <dgm:spPr/>
    </dgm:pt>
    <dgm:pt modelId="{FADE6A1E-783D-4BC4-AAC1-74857CC7FD22}" type="pres">
      <dgm:prSet presAssocID="{6D46E6A3-58DD-4343-BC70-50DB9009615A}" presName="child2" presStyleLbl="bgAcc1" presStyleIdx="1" presStyleCnt="4" custLinFactNeighborX="12618"/>
      <dgm:spPr/>
      <dgm:t>
        <a:bodyPr/>
        <a:lstStyle/>
        <a:p>
          <a:endParaRPr lang="en-US"/>
        </a:p>
      </dgm:t>
    </dgm:pt>
    <dgm:pt modelId="{E1AA6CD4-22BF-43D3-90C8-8F9596C103D5}" type="pres">
      <dgm:prSet presAssocID="{6D46E6A3-58DD-4343-BC70-50DB9009615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567511-59D4-4042-B535-AF33A0FE3D2F}" type="pres">
      <dgm:prSet presAssocID="{6D46E6A3-58DD-4343-BC70-50DB9009615A}" presName="child3group" presStyleCnt="0"/>
      <dgm:spPr/>
    </dgm:pt>
    <dgm:pt modelId="{0887EADD-64B1-449D-8627-05A058E16477}" type="pres">
      <dgm:prSet presAssocID="{6D46E6A3-58DD-4343-BC70-50DB9009615A}" presName="child3" presStyleLbl="bgAcc1" presStyleIdx="2" presStyleCnt="4" custLinFactNeighborX="12618"/>
      <dgm:spPr/>
      <dgm:t>
        <a:bodyPr/>
        <a:lstStyle/>
        <a:p>
          <a:endParaRPr lang="en-US"/>
        </a:p>
      </dgm:t>
    </dgm:pt>
    <dgm:pt modelId="{84BC309E-2326-4FEA-83EE-A6CC24A09F6F}" type="pres">
      <dgm:prSet presAssocID="{6D46E6A3-58DD-4343-BC70-50DB9009615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AC5F3-5C46-4894-827E-3B90CC4123E7}" type="pres">
      <dgm:prSet presAssocID="{6D46E6A3-58DD-4343-BC70-50DB9009615A}" presName="child4group" presStyleCnt="0"/>
      <dgm:spPr/>
    </dgm:pt>
    <dgm:pt modelId="{7B1F509A-2664-459E-A157-04B1C78E7353}" type="pres">
      <dgm:prSet presAssocID="{6D46E6A3-58DD-4343-BC70-50DB9009615A}" presName="child4" presStyleLbl="bgAcc1" presStyleIdx="3" presStyleCnt="4" custLinFactNeighborX="-12618"/>
      <dgm:spPr/>
      <dgm:t>
        <a:bodyPr/>
        <a:lstStyle/>
        <a:p>
          <a:endParaRPr lang="en-US"/>
        </a:p>
      </dgm:t>
    </dgm:pt>
    <dgm:pt modelId="{CB96448C-585E-4DF6-976C-FD1D1EA47816}" type="pres">
      <dgm:prSet presAssocID="{6D46E6A3-58DD-4343-BC70-50DB9009615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DF33C4-4A87-48E9-81F3-2C124965CDE1}" type="pres">
      <dgm:prSet presAssocID="{6D46E6A3-58DD-4343-BC70-50DB9009615A}" presName="childPlaceholder" presStyleCnt="0"/>
      <dgm:spPr/>
    </dgm:pt>
    <dgm:pt modelId="{2F56F7DA-40F5-4EAB-836B-325FC06AFDFE}" type="pres">
      <dgm:prSet presAssocID="{6D46E6A3-58DD-4343-BC70-50DB9009615A}" presName="circle" presStyleCnt="0"/>
      <dgm:spPr/>
    </dgm:pt>
    <dgm:pt modelId="{2A80B167-C13E-4904-9621-D1D8EBD3B994}" type="pres">
      <dgm:prSet presAssocID="{6D46E6A3-58DD-4343-BC70-50DB9009615A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DFEF98-0645-4F0D-891A-C90FC68F5D17}" type="pres">
      <dgm:prSet presAssocID="{6D46E6A3-58DD-4343-BC70-50DB9009615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C8404-582B-4918-B88C-B1B9870570AB}" type="pres">
      <dgm:prSet presAssocID="{6D46E6A3-58DD-4343-BC70-50DB9009615A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D936E-3837-4C13-A8DE-AB7A4E5DFB1E}" type="pres">
      <dgm:prSet presAssocID="{6D46E6A3-58DD-4343-BC70-50DB9009615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38F8E9-A56A-4B57-826D-2B9F550DD8FF}" type="pres">
      <dgm:prSet presAssocID="{6D46E6A3-58DD-4343-BC70-50DB9009615A}" presName="quadrantPlaceholder" presStyleCnt="0"/>
      <dgm:spPr/>
    </dgm:pt>
    <dgm:pt modelId="{2EABAA50-03DE-458A-A61B-4F8F22469036}" type="pres">
      <dgm:prSet presAssocID="{6D46E6A3-58DD-4343-BC70-50DB9009615A}" presName="center1" presStyleLbl="fgShp" presStyleIdx="0" presStyleCnt="2"/>
      <dgm:spPr/>
    </dgm:pt>
    <dgm:pt modelId="{189103BB-60C9-4CB4-9E42-FF1B425C7CC5}" type="pres">
      <dgm:prSet presAssocID="{6D46E6A3-58DD-4343-BC70-50DB9009615A}" presName="center2" presStyleLbl="fgShp" presStyleIdx="1" presStyleCnt="2"/>
      <dgm:spPr/>
    </dgm:pt>
  </dgm:ptLst>
  <dgm:cxnLst>
    <dgm:cxn modelId="{1CAA7A1D-A123-4AC8-871A-CCCF7E4B7288}" srcId="{6D46E6A3-58DD-4343-BC70-50DB9009615A}" destId="{44429581-C213-428E-976F-A7F81BB3A781}" srcOrd="3" destOrd="0" parTransId="{5A0D79D7-D54C-4CC7-AE0D-D1AC1F60939C}" sibTransId="{03944E58-557D-4E29-A496-BE5941ED472D}"/>
    <dgm:cxn modelId="{2B98D56A-148C-4A62-B2E5-F707AAA4DB6E}" srcId="{5AB1BA4F-71EB-43B6-9955-E6B96B93748D}" destId="{C4C78493-8371-4DE7-8135-3FD49AA88307}" srcOrd="1" destOrd="0" parTransId="{C24E4F6A-4E26-4EF2-947D-351D1762152A}" sibTransId="{6168C1BA-69DA-4171-82EB-A9C5AE64C1AC}"/>
    <dgm:cxn modelId="{792A7958-54D1-4539-8E6D-8587DFDAAF7A}" type="presOf" srcId="{AA2EC33F-C63B-4717-B968-E327B5EBEB73}" destId="{349B3A25-1B37-4297-B16B-6B4CFC5A16C8}" srcOrd="0" destOrd="2" presId="urn:microsoft.com/office/officeart/2005/8/layout/cycle4#3"/>
    <dgm:cxn modelId="{411AA074-FA47-4B15-BAF9-090EE0D1A883}" type="presOf" srcId="{6D46E6A3-58DD-4343-BC70-50DB9009615A}" destId="{FE9F561D-750E-499B-8FFB-7313512A9F52}" srcOrd="0" destOrd="0" presId="urn:microsoft.com/office/officeart/2005/8/layout/cycle4#3"/>
    <dgm:cxn modelId="{892C5912-7E77-46CB-82B8-0CCBE3E94237}" type="presOf" srcId="{2DE8629C-3FEA-4E9C-8726-35B4A423B179}" destId="{7B1F509A-2664-459E-A157-04B1C78E7353}" srcOrd="0" destOrd="0" presId="urn:microsoft.com/office/officeart/2005/8/layout/cycle4#3"/>
    <dgm:cxn modelId="{3F0A8147-10CB-4964-9D27-ADD7CC2B2E1B}" srcId="{1425DC0A-BC53-41BD-B3E5-5AE3E7D34060}" destId="{381D45D3-BA46-4529-AA45-8B201F441280}" srcOrd="1" destOrd="0" parTransId="{C9172A35-E1E1-414B-B040-BD09A72020FE}" sibTransId="{75E495D7-05CA-4C78-97E2-F44AFB8A2FD4}"/>
    <dgm:cxn modelId="{2561C0CB-798F-4B37-9F4E-B1BAD6035B2D}" type="presOf" srcId="{1425DC0A-BC53-41BD-B3E5-5AE3E7D34060}" destId="{A7DFEF98-0645-4F0D-891A-C90FC68F5D17}" srcOrd="0" destOrd="0" presId="urn:microsoft.com/office/officeart/2005/8/layout/cycle4#3"/>
    <dgm:cxn modelId="{51EFCDFA-D51F-4FFD-9DCA-D36C75A61846}" type="presOf" srcId="{F6FF3D97-9B51-44A5-94B1-29772F9723DF}" destId="{349B3A25-1B37-4297-B16B-6B4CFC5A16C8}" srcOrd="0" destOrd="1" presId="urn:microsoft.com/office/officeart/2005/8/layout/cycle4#3"/>
    <dgm:cxn modelId="{3A67E8A9-6397-49F2-BA83-6D0BF3777F76}" type="presOf" srcId="{44429581-C213-428E-976F-A7F81BB3A781}" destId="{E45D936E-3837-4C13-A8DE-AB7A4E5DFB1E}" srcOrd="0" destOrd="0" presId="urn:microsoft.com/office/officeart/2005/8/layout/cycle4#3"/>
    <dgm:cxn modelId="{39E096B4-17A5-4B64-8BE0-E108E534D350}" type="presOf" srcId="{6C14BABA-2438-40BA-B82F-E87FC1968E7F}" destId="{0DB07876-28B9-4B9F-B659-B2552481F69E}" srcOrd="1" destOrd="0" presId="urn:microsoft.com/office/officeart/2005/8/layout/cycle4#3"/>
    <dgm:cxn modelId="{358EEB97-5012-4207-BC33-B24E3D687CDF}" type="presOf" srcId="{381D45D3-BA46-4529-AA45-8B201F441280}" destId="{FADE6A1E-783D-4BC4-AAC1-74857CC7FD22}" srcOrd="0" destOrd="1" presId="urn:microsoft.com/office/officeart/2005/8/layout/cycle4#3"/>
    <dgm:cxn modelId="{14ADC70A-781A-48C3-BA7A-647BBFBA0079}" type="presOf" srcId="{6C14BABA-2438-40BA-B82F-E87FC1968E7F}" destId="{349B3A25-1B37-4297-B16B-6B4CFC5A16C8}" srcOrd="0" destOrd="0" presId="urn:microsoft.com/office/officeart/2005/8/layout/cycle4#3"/>
    <dgm:cxn modelId="{C6FF468D-B44C-4074-9C29-4A6A45904E6D}" type="presOf" srcId="{5AB1BA4F-71EB-43B6-9955-E6B96B93748D}" destId="{100C8404-582B-4918-B88C-B1B9870570AB}" srcOrd="0" destOrd="0" presId="urn:microsoft.com/office/officeart/2005/8/layout/cycle4#3"/>
    <dgm:cxn modelId="{0DBA2492-D50E-4D1F-962E-746B9014214E}" type="presOf" srcId="{2C7708F6-4400-41A3-89F5-5455CA7F68A7}" destId="{E1AA6CD4-22BF-43D3-90C8-8F9596C103D5}" srcOrd="1" destOrd="2" presId="urn:microsoft.com/office/officeart/2005/8/layout/cycle4#3"/>
    <dgm:cxn modelId="{8D10F7D3-33BE-412E-BD0B-C2B7F2A86933}" srcId="{44429581-C213-428E-976F-A7F81BB3A781}" destId="{E2EF27E1-C1B1-4611-AF66-0CFD03675588}" srcOrd="1" destOrd="0" parTransId="{1510823E-C7A7-4C22-8F4C-1A178D78212D}" sibTransId="{2D460B6A-8EB2-4426-B732-FF6383D421A4}"/>
    <dgm:cxn modelId="{70ED3423-FABF-4580-B374-69C0F1CCFEF4}" type="presOf" srcId="{976C85FB-2891-4FEE-B68C-65F179020811}" destId="{2A80B167-C13E-4904-9621-D1D8EBD3B994}" srcOrd="0" destOrd="0" presId="urn:microsoft.com/office/officeart/2005/8/layout/cycle4#3"/>
    <dgm:cxn modelId="{3C67385D-CECD-440D-ABF6-86F42A412293}" type="presOf" srcId="{D41895D0-98A6-4A35-A0EA-9BD6C938BC77}" destId="{0887EADD-64B1-449D-8627-05A058E16477}" srcOrd="0" destOrd="0" presId="urn:microsoft.com/office/officeart/2005/8/layout/cycle4#3"/>
    <dgm:cxn modelId="{BF6D0C41-57EF-4E8A-B1EF-AD2E4E3D3BC3}" srcId="{976C85FB-2891-4FEE-B68C-65F179020811}" destId="{6C14BABA-2438-40BA-B82F-E87FC1968E7F}" srcOrd="0" destOrd="0" parTransId="{60B7189B-AC79-4062-BEF6-26613424A3E6}" sibTransId="{F47EEB15-4436-41C2-B9AD-4529DC9B75C5}"/>
    <dgm:cxn modelId="{8E511FD3-7179-458C-ABC4-FFC8500E0051}" srcId="{6D46E6A3-58DD-4343-BC70-50DB9009615A}" destId="{976C85FB-2891-4FEE-B68C-65F179020811}" srcOrd="0" destOrd="0" parTransId="{37990AE5-7890-4FCB-9D1B-1B46399609B8}" sibTransId="{C6FCCD41-7AA5-4106-B6E4-EF64C4671DB1}"/>
    <dgm:cxn modelId="{F67B825D-9CE6-4587-B2C7-91EA789A5243}" type="presOf" srcId="{E2EF27E1-C1B1-4611-AF66-0CFD03675588}" destId="{CB96448C-585E-4DF6-976C-FD1D1EA47816}" srcOrd="1" destOrd="1" presId="urn:microsoft.com/office/officeart/2005/8/layout/cycle4#3"/>
    <dgm:cxn modelId="{6B354589-DD3A-4884-B491-4EDD54A87812}" srcId="{976C85FB-2891-4FEE-B68C-65F179020811}" destId="{F6FF3D97-9B51-44A5-94B1-29772F9723DF}" srcOrd="1" destOrd="0" parTransId="{27E8E57A-5D97-4A74-B15A-128069F969F5}" sibTransId="{5751A907-2239-4045-B3B1-0BA67F1EC036}"/>
    <dgm:cxn modelId="{CF0DE576-E675-44C9-A55C-BDC4DAB03CA4}" type="presOf" srcId="{D41895D0-98A6-4A35-A0EA-9BD6C938BC77}" destId="{84BC309E-2326-4FEA-83EE-A6CC24A09F6F}" srcOrd="1" destOrd="0" presId="urn:microsoft.com/office/officeart/2005/8/layout/cycle4#3"/>
    <dgm:cxn modelId="{CACD77D2-DD86-43A2-92B0-3E3CA5BC3F27}" srcId="{1425DC0A-BC53-41BD-B3E5-5AE3E7D34060}" destId="{8EF0E2AC-F857-4093-9CCB-B995234263B3}" srcOrd="0" destOrd="0" parTransId="{A1B54A56-BBCA-44E4-9B63-110BC8FCDDD6}" sibTransId="{F3B04D83-DF00-4EBE-AE2F-62A1E89CA211}"/>
    <dgm:cxn modelId="{809FE490-D211-4D08-94DA-23942A5DE4AD}" type="presOf" srcId="{AA2EC33F-C63B-4717-B968-E327B5EBEB73}" destId="{0DB07876-28B9-4B9F-B659-B2552481F69E}" srcOrd="1" destOrd="2" presId="urn:microsoft.com/office/officeart/2005/8/layout/cycle4#3"/>
    <dgm:cxn modelId="{68AFBE43-7B6F-4E35-9340-04DE51B203FC}" type="presOf" srcId="{F6FF3D97-9B51-44A5-94B1-29772F9723DF}" destId="{0DB07876-28B9-4B9F-B659-B2552481F69E}" srcOrd="1" destOrd="1" presId="urn:microsoft.com/office/officeart/2005/8/layout/cycle4#3"/>
    <dgm:cxn modelId="{9899CF04-E790-44C0-B1ED-2A09F94FF0D0}" srcId="{5AB1BA4F-71EB-43B6-9955-E6B96B93748D}" destId="{D41895D0-98A6-4A35-A0EA-9BD6C938BC77}" srcOrd="0" destOrd="0" parTransId="{8730E07D-03DA-4CF5-874D-9AF222E24A95}" sibTransId="{F9D28F28-1C62-4564-AA12-FB6359BE059F}"/>
    <dgm:cxn modelId="{83943F4A-EAF8-42AA-BB70-96F38DEBC001}" type="presOf" srcId="{C4C78493-8371-4DE7-8135-3FD49AA88307}" destId="{84BC309E-2326-4FEA-83EE-A6CC24A09F6F}" srcOrd="1" destOrd="1" presId="urn:microsoft.com/office/officeart/2005/8/layout/cycle4#3"/>
    <dgm:cxn modelId="{4E41245D-BA75-44B5-802F-65E034E61278}" type="presOf" srcId="{8EF0E2AC-F857-4093-9CCB-B995234263B3}" destId="{FADE6A1E-783D-4BC4-AAC1-74857CC7FD22}" srcOrd="0" destOrd="0" presId="urn:microsoft.com/office/officeart/2005/8/layout/cycle4#3"/>
    <dgm:cxn modelId="{4B58E663-E1B6-4F8F-BCFA-289795600466}" srcId="{1425DC0A-BC53-41BD-B3E5-5AE3E7D34060}" destId="{2C7708F6-4400-41A3-89F5-5455CA7F68A7}" srcOrd="2" destOrd="0" parTransId="{4FD19ADD-3E19-413A-A33D-8476759FDB6E}" sibTransId="{56FB11F6-875E-4CC8-A957-DEFC9A3C4636}"/>
    <dgm:cxn modelId="{3E36182B-259F-4D74-9CDD-1F43E123162F}" srcId="{6D46E6A3-58DD-4343-BC70-50DB9009615A}" destId="{5AB1BA4F-71EB-43B6-9955-E6B96B93748D}" srcOrd="2" destOrd="0" parTransId="{184A62EE-0D86-424B-8797-F2E85BFB0A3C}" sibTransId="{4E85030E-DCB1-4F06-94FE-2534D37AA0F3}"/>
    <dgm:cxn modelId="{63196BC1-5CA4-4FFB-8F54-30BC88A097B6}" type="presOf" srcId="{381D45D3-BA46-4529-AA45-8B201F441280}" destId="{E1AA6CD4-22BF-43D3-90C8-8F9596C103D5}" srcOrd="1" destOrd="1" presId="urn:microsoft.com/office/officeart/2005/8/layout/cycle4#3"/>
    <dgm:cxn modelId="{6C861242-06EB-493B-B6FA-1E20F3E5ACDF}" srcId="{44429581-C213-428E-976F-A7F81BB3A781}" destId="{2DE8629C-3FEA-4E9C-8726-35B4A423B179}" srcOrd="0" destOrd="0" parTransId="{0537CE80-7065-4201-99E5-E64E823158D8}" sibTransId="{B28187E2-ED85-4527-931B-140A686256E2}"/>
    <dgm:cxn modelId="{9F901752-E1D0-4C40-B69E-D314E1518914}" type="presOf" srcId="{C4C78493-8371-4DE7-8135-3FD49AA88307}" destId="{0887EADD-64B1-449D-8627-05A058E16477}" srcOrd="0" destOrd="1" presId="urn:microsoft.com/office/officeart/2005/8/layout/cycle4#3"/>
    <dgm:cxn modelId="{0FF452A9-9A15-4AE5-BB83-6A8516961BD8}" type="presOf" srcId="{8EF0E2AC-F857-4093-9CCB-B995234263B3}" destId="{E1AA6CD4-22BF-43D3-90C8-8F9596C103D5}" srcOrd="1" destOrd="0" presId="urn:microsoft.com/office/officeart/2005/8/layout/cycle4#3"/>
    <dgm:cxn modelId="{6D46CB2E-5947-4BD9-8479-A6B1C0E7C106}" type="presOf" srcId="{2C7708F6-4400-41A3-89F5-5455CA7F68A7}" destId="{FADE6A1E-783D-4BC4-AAC1-74857CC7FD22}" srcOrd="0" destOrd="2" presId="urn:microsoft.com/office/officeart/2005/8/layout/cycle4#3"/>
    <dgm:cxn modelId="{11CC3BA0-D3C1-4AAA-90ED-82D316CEBDF0}" type="presOf" srcId="{E2EF27E1-C1B1-4611-AF66-0CFD03675588}" destId="{7B1F509A-2664-459E-A157-04B1C78E7353}" srcOrd="0" destOrd="1" presId="urn:microsoft.com/office/officeart/2005/8/layout/cycle4#3"/>
    <dgm:cxn modelId="{F5D4E64A-DE99-4BCE-B4EE-5B5178240459}" srcId="{976C85FB-2891-4FEE-B68C-65F179020811}" destId="{AA2EC33F-C63B-4717-B968-E327B5EBEB73}" srcOrd="2" destOrd="0" parTransId="{6E77434D-4EB7-46C5-995B-151A6CE47B7F}" sibTransId="{32C5AB51-8581-4DDE-BF20-6408D2F55046}"/>
    <dgm:cxn modelId="{212746F7-97E6-4215-BB5C-D93212403E3B}" type="presOf" srcId="{2DE8629C-3FEA-4E9C-8726-35B4A423B179}" destId="{CB96448C-585E-4DF6-976C-FD1D1EA47816}" srcOrd="1" destOrd="0" presId="urn:microsoft.com/office/officeart/2005/8/layout/cycle4#3"/>
    <dgm:cxn modelId="{39892F53-2658-4111-84F8-A1C28772E5C3}" srcId="{6D46E6A3-58DD-4343-BC70-50DB9009615A}" destId="{1425DC0A-BC53-41BD-B3E5-5AE3E7D34060}" srcOrd="1" destOrd="0" parTransId="{D7678CA3-11F8-4E4F-BCBF-D8B6DB34EBAC}" sibTransId="{99B90706-E1F6-47A8-BEE2-66B3F417F025}"/>
    <dgm:cxn modelId="{EA7A77D5-F66A-433F-8229-F2EF325F8CBC}" type="presParOf" srcId="{FE9F561D-750E-499B-8FFB-7313512A9F52}" destId="{98F974DB-BBC2-42B5-A0E6-D46DF8DE6FB8}" srcOrd="0" destOrd="0" presId="urn:microsoft.com/office/officeart/2005/8/layout/cycle4#3"/>
    <dgm:cxn modelId="{E3805FDA-F0CB-4AE0-8F27-EDDED4C4F86F}" type="presParOf" srcId="{98F974DB-BBC2-42B5-A0E6-D46DF8DE6FB8}" destId="{260A8EA4-2655-4E1C-A5A3-A61FDAAA0608}" srcOrd="0" destOrd="0" presId="urn:microsoft.com/office/officeart/2005/8/layout/cycle4#3"/>
    <dgm:cxn modelId="{2EA4021E-66E1-4236-A63A-6E41A4B8F516}" type="presParOf" srcId="{260A8EA4-2655-4E1C-A5A3-A61FDAAA0608}" destId="{349B3A25-1B37-4297-B16B-6B4CFC5A16C8}" srcOrd="0" destOrd="0" presId="urn:microsoft.com/office/officeart/2005/8/layout/cycle4#3"/>
    <dgm:cxn modelId="{EFA8FC2E-4A1E-425C-A227-88FD4346671A}" type="presParOf" srcId="{260A8EA4-2655-4E1C-A5A3-A61FDAAA0608}" destId="{0DB07876-28B9-4B9F-B659-B2552481F69E}" srcOrd="1" destOrd="0" presId="urn:microsoft.com/office/officeart/2005/8/layout/cycle4#3"/>
    <dgm:cxn modelId="{E30F4993-726C-49F6-85E3-F8CF47224A1B}" type="presParOf" srcId="{98F974DB-BBC2-42B5-A0E6-D46DF8DE6FB8}" destId="{6F665EB6-4F2F-4DD9-A126-1E843DDC3C1F}" srcOrd="1" destOrd="0" presId="urn:microsoft.com/office/officeart/2005/8/layout/cycle4#3"/>
    <dgm:cxn modelId="{01075689-F276-497E-821B-1FAEBF9D4301}" type="presParOf" srcId="{6F665EB6-4F2F-4DD9-A126-1E843DDC3C1F}" destId="{FADE6A1E-783D-4BC4-AAC1-74857CC7FD22}" srcOrd="0" destOrd="0" presId="urn:microsoft.com/office/officeart/2005/8/layout/cycle4#3"/>
    <dgm:cxn modelId="{ADA006FE-49DD-4498-BFA4-E30722406512}" type="presParOf" srcId="{6F665EB6-4F2F-4DD9-A126-1E843DDC3C1F}" destId="{E1AA6CD4-22BF-43D3-90C8-8F9596C103D5}" srcOrd="1" destOrd="0" presId="urn:microsoft.com/office/officeart/2005/8/layout/cycle4#3"/>
    <dgm:cxn modelId="{716A7AEE-964C-4F5D-AF6E-0A4F86A95C1E}" type="presParOf" srcId="{98F974DB-BBC2-42B5-A0E6-D46DF8DE6FB8}" destId="{EB567511-59D4-4042-B535-AF33A0FE3D2F}" srcOrd="2" destOrd="0" presId="urn:microsoft.com/office/officeart/2005/8/layout/cycle4#3"/>
    <dgm:cxn modelId="{DF1F33F3-A619-42B1-BAE3-2618EDFBC102}" type="presParOf" srcId="{EB567511-59D4-4042-B535-AF33A0FE3D2F}" destId="{0887EADD-64B1-449D-8627-05A058E16477}" srcOrd="0" destOrd="0" presId="urn:microsoft.com/office/officeart/2005/8/layout/cycle4#3"/>
    <dgm:cxn modelId="{6D2D50A2-6645-4AA7-B3EB-B67918295BBC}" type="presParOf" srcId="{EB567511-59D4-4042-B535-AF33A0FE3D2F}" destId="{84BC309E-2326-4FEA-83EE-A6CC24A09F6F}" srcOrd="1" destOrd="0" presId="urn:microsoft.com/office/officeart/2005/8/layout/cycle4#3"/>
    <dgm:cxn modelId="{A1D06F6E-84C1-44FA-A36C-FE4CDF5FA644}" type="presParOf" srcId="{98F974DB-BBC2-42B5-A0E6-D46DF8DE6FB8}" destId="{D08AC5F3-5C46-4894-827E-3B90CC4123E7}" srcOrd="3" destOrd="0" presId="urn:microsoft.com/office/officeart/2005/8/layout/cycle4#3"/>
    <dgm:cxn modelId="{3ED17C4F-ABD9-41C7-8DAF-52E19A89D120}" type="presParOf" srcId="{D08AC5F3-5C46-4894-827E-3B90CC4123E7}" destId="{7B1F509A-2664-459E-A157-04B1C78E7353}" srcOrd="0" destOrd="0" presId="urn:microsoft.com/office/officeart/2005/8/layout/cycle4#3"/>
    <dgm:cxn modelId="{1FF59A06-D39A-4B07-8DA7-474EC9E0E9E8}" type="presParOf" srcId="{D08AC5F3-5C46-4894-827E-3B90CC4123E7}" destId="{CB96448C-585E-4DF6-976C-FD1D1EA47816}" srcOrd="1" destOrd="0" presId="urn:microsoft.com/office/officeart/2005/8/layout/cycle4#3"/>
    <dgm:cxn modelId="{8861BC69-DA09-4E2E-B982-E642C45FF9A6}" type="presParOf" srcId="{98F974DB-BBC2-42B5-A0E6-D46DF8DE6FB8}" destId="{4FDF33C4-4A87-48E9-81F3-2C124965CDE1}" srcOrd="4" destOrd="0" presId="urn:microsoft.com/office/officeart/2005/8/layout/cycle4#3"/>
    <dgm:cxn modelId="{D63EF642-8CE7-437D-9286-65AF5AF95E94}" type="presParOf" srcId="{FE9F561D-750E-499B-8FFB-7313512A9F52}" destId="{2F56F7DA-40F5-4EAB-836B-325FC06AFDFE}" srcOrd="1" destOrd="0" presId="urn:microsoft.com/office/officeart/2005/8/layout/cycle4#3"/>
    <dgm:cxn modelId="{FB168346-265B-4764-848F-4FAA96DAFC2E}" type="presParOf" srcId="{2F56F7DA-40F5-4EAB-836B-325FC06AFDFE}" destId="{2A80B167-C13E-4904-9621-D1D8EBD3B994}" srcOrd="0" destOrd="0" presId="urn:microsoft.com/office/officeart/2005/8/layout/cycle4#3"/>
    <dgm:cxn modelId="{F62E59B4-3B30-4863-BD87-C6E484E14561}" type="presParOf" srcId="{2F56F7DA-40F5-4EAB-836B-325FC06AFDFE}" destId="{A7DFEF98-0645-4F0D-891A-C90FC68F5D17}" srcOrd="1" destOrd="0" presId="urn:microsoft.com/office/officeart/2005/8/layout/cycle4#3"/>
    <dgm:cxn modelId="{BA1B5672-A3C7-45EA-BC12-5581BA8E1310}" type="presParOf" srcId="{2F56F7DA-40F5-4EAB-836B-325FC06AFDFE}" destId="{100C8404-582B-4918-B88C-B1B9870570AB}" srcOrd="2" destOrd="0" presId="urn:microsoft.com/office/officeart/2005/8/layout/cycle4#3"/>
    <dgm:cxn modelId="{0CF3CAF5-9D1C-4561-A709-2F77C023A0B6}" type="presParOf" srcId="{2F56F7DA-40F5-4EAB-836B-325FC06AFDFE}" destId="{E45D936E-3837-4C13-A8DE-AB7A4E5DFB1E}" srcOrd="3" destOrd="0" presId="urn:microsoft.com/office/officeart/2005/8/layout/cycle4#3"/>
    <dgm:cxn modelId="{1755F7BF-E970-495C-AB65-C3C16EF27DE5}" type="presParOf" srcId="{2F56F7DA-40F5-4EAB-836B-325FC06AFDFE}" destId="{FA38F8E9-A56A-4B57-826D-2B9F550DD8FF}" srcOrd="4" destOrd="0" presId="urn:microsoft.com/office/officeart/2005/8/layout/cycle4#3"/>
    <dgm:cxn modelId="{CC652258-8CF2-496B-9F4D-AE72BA4F0F3C}" type="presParOf" srcId="{FE9F561D-750E-499B-8FFB-7313512A9F52}" destId="{2EABAA50-03DE-458A-A61B-4F8F22469036}" srcOrd="2" destOrd="0" presId="urn:microsoft.com/office/officeart/2005/8/layout/cycle4#3"/>
    <dgm:cxn modelId="{C0FC2A38-24ED-465D-B6AC-291C111DB9F3}" type="presParOf" srcId="{FE9F561D-750E-499B-8FFB-7313512A9F52}" destId="{189103BB-60C9-4CB4-9E42-FF1B425C7CC5}" srcOrd="3" destOrd="0" presId="urn:microsoft.com/office/officeart/2005/8/layout/cycle4#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09BE8AF-F4C4-4BE6-A0BF-B3C05D8771A0}" type="doc">
      <dgm:prSet loTypeId="urn:microsoft.com/office/officeart/2005/8/layout/radial6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E74BB3C-6DE6-4B0B-B4D5-C3296FCECE1D}">
      <dgm:prSet phldrT="[Text]"/>
      <dgm:spPr/>
      <dgm:t>
        <a:bodyPr/>
        <a:lstStyle/>
        <a:p>
          <a:r>
            <a:rPr lang="fa-IR" dirty="0" smtClean="0"/>
            <a:t>دانش</a:t>
          </a:r>
          <a:endParaRPr lang="en-US" dirty="0"/>
        </a:p>
      </dgm:t>
    </dgm:pt>
    <dgm:pt modelId="{06713E55-D335-47EE-A980-79B3B8363E45}" type="parTrans" cxnId="{ADA55CAB-F7E3-48D4-A1F0-BDB76040291C}">
      <dgm:prSet/>
      <dgm:spPr/>
      <dgm:t>
        <a:bodyPr/>
        <a:lstStyle/>
        <a:p>
          <a:endParaRPr lang="en-US"/>
        </a:p>
      </dgm:t>
    </dgm:pt>
    <dgm:pt modelId="{4C8868EC-26FC-496A-BA37-81D250000E6D}" type="sibTrans" cxnId="{ADA55CAB-F7E3-48D4-A1F0-BDB76040291C}">
      <dgm:prSet/>
      <dgm:spPr/>
      <dgm:t>
        <a:bodyPr/>
        <a:lstStyle/>
        <a:p>
          <a:endParaRPr lang="en-US"/>
        </a:p>
      </dgm:t>
    </dgm:pt>
    <dgm:pt modelId="{314EA920-38FD-4E5C-AA67-37AFF55B37A8}">
      <dgm:prSet phldrT="[Text]"/>
      <dgm:spPr/>
      <dgm:t>
        <a:bodyPr/>
        <a:lstStyle/>
        <a:p>
          <a:pPr rtl="1"/>
          <a:r>
            <a:rPr lang="fa-IR" b="1" smtClean="0">
              <a:latin typeface="B Titr" pitchFamily="2" charset="-78"/>
              <a:cs typeface="B Nazanin" pitchFamily="2" charset="-78"/>
            </a:rPr>
            <a:t>خلق دانش</a:t>
          </a:r>
          <a:endParaRPr lang="en-US" dirty="0"/>
        </a:p>
      </dgm:t>
    </dgm:pt>
    <dgm:pt modelId="{D88DF92C-7748-4B38-A930-78B1716F584B}" type="parTrans" cxnId="{0FCE8EB1-50BA-481F-90FA-727C59356E38}">
      <dgm:prSet/>
      <dgm:spPr/>
      <dgm:t>
        <a:bodyPr/>
        <a:lstStyle/>
        <a:p>
          <a:endParaRPr lang="en-US"/>
        </a:p>
      </dgm:t>
    </dgm:pt>
    <dgm:pt modelId="{CDA15EF3-E096-4590-899E-B5CD5CA0C9F2}" type="sibTrans" cxnId="{0FCE8EB1-50BA-481F-90FA-727C59356E38}">
      <dgm:prSet/>
      <dgm:spPr/>
      <dgm:t>
        <a:bodyPr/>
        <a:lstStyle/>
        <a:p>
          <a:endParaRPr lang="en-US"/>
        </a:p>
      </dgm:t>
    </dgm:pt>
    <dgm:pt modelId="{D46EFD52-5C91-4DE3-856D-6BD5C6395B0B}">
      <dgm:prSet phldrT="[Text]"/>
      <dgm:spPr/>
      <dgm:t>
        <a:bodyPr/>
        <a:lstStyle/>
        <a:p>
          <a:r>
            <a:rPr lang="fa-IR" b="1" smtClean="0">
              <a:latin typeface="B Titr" pitchFamily="2" charset="-78"/>
              <a:cs typeface="B Nazanin" pitchFamily="2" charset="-78"/>
            </a:rPr>
            <a:t>ذخیره سازی</a:t>
          </a:r>
        </a:p>
        <a:p>
          <a:pPr rtl="1"/>
          <a:r>
            <a:rPr lang="fa-IR" b="1" smtClean="0">
              <a:latin typeface="B Titr" pitchFamily="2" charset="-78"/>
              <a:cs typeface="B Nazanin" pitchFamily="2" charset="-78"/>
            </a:rPr>
            <a:t>دانش</a:t>
          </a:r>
          <a:endParaRPr lang="en-US" dirty="0"/>
        </a:p>
      </dgm:t>
    </dgm:pt>
    <dgm:pt modelId="{9879610C-975A-40D5-A71B-13425B065B5D}" type="parTrans" cxnId="{25D48788-F091-47FC-8831-BB616F141806}">
      <dgm:prSet/>
      <dgm:spPr/>
      <dgm:t>
        <a:bodyPr/>
        <a:lstStyle/>
        <a:p>
          <a:endParaRPr lang="en-US"/>
        </a:p>
      </dgm:t>
    </dgm:pt>
    <dgm:pt modelId="{4ACF8401-4A5F-4324-B884-CFBDB7B7ED19}" type="sibTrans" cxnId="{25D48788-F091-47FC-8831-BB616F141806}">
      <dgm:prSet/>
      <dgm:spPr/>
      <dgm:t>
        <a:bodyPr/>
        <a:lstStyle/>
        <a:p>
          <a:endParaRPr lang="en-US"/>
        </a:p>
      </dgm:t>
    </dgm:pt>
    <dgm:pt modelId="{86C718C0-9BBA-4FA3-A62C-90779623CDBA}">
      <dgm:prSet phldrT="[Text]"/>
      <dgm:spPr/>
      <dgm:t>
        <a:bodyPr/>
        <a:lstStyle/>
        <a:p>
          <a:r>
            <a:rPr lang="fa-IR" b="1" smtClean="0">
              <a:latin typeface="B Titr" pitchFamily="2" charset="-78"/>
              <a:cs typeface="B Nazanin" pitchFamily="2" charset="-78"/>
            </a:rPr>
            <a:t>تجزیه و تحلیل</a:t>
          </a:r>
        </a:p>
        <a:p>
          <a:pPr rtl="1"/>
          <a:r>
            <a:rPr lang="fa-IR" b="1" smtClean="0">
              <a:latin typeface="B Titr" pitchFamily="2" charset="-78"/>
              <a:cs typeface="B Nazanin" pitchFamily="2" charset="-78"/>
            </a:rPr>
            <a:t>وتفسیــرداده ها</a:t>
          </a:r>
          <a:endParaRPr lang="en-US" dirty="0"/>
        </a:p>
      </dgm:t>
    </dgm:pt>
    <dgm:pt modelId="{FAFB0AA8-F97E-40E8-B767-AA85C994C7F1}" type="parTrans" cxnId="{A9965AD9-5582-4150-94F8-E7E3DA965995}">
      <dgm:prSet/>
      <dgm:spPr/>
      <dgm:t>
        <a:bodyPr/>
        <a:lstStyle/>
        <a:p>
          <a:endParaRPr lang="en-US"/>
        </a:p>
      </dgm:t>
    </dgm:pt>
    <dgm:pt modelId="{D814767F-AEBA-434F-AB42-D8EAA5319836}" type="sibTrans" cxnId="{A9965AD9-5582-4150-94F8-E7E3DA965995}">
      <dgm:prSet/>
      <dgm:spPr/>
      <dgm:t>
        <a:bodyPr/>
        <a:lstStyle/>
        <a:p>
          <a:endParaRPr lang="en-US"/>
        </a:p>
      </dgm:t>
    </dgm:pt>
    <dgm:pt modelId="{D088E10F-5DBB-4F0E-B5DF-932FD34A31B1}">
      <dgm:prSet phldrT="[Text]"/>
      <dgm:spPr/>
      <dgm:t>
        <a:bodyPr/>
        <a:lstStyle/>
        <a:p>
          <a:r>
            <a:rPr lang="fa-IR" b="1" smtClean="0">
              <a:latin typeface="B Titr" pitchFamily="2" charset="-78"/>
              <a:cs typeface="B Nazanin" pitchFamily="2" charset="-78"/>
            </a:rPr>
            <a:t>انتقال و انتشار</a:t>
          </a:r>
        </a:p>
        <a:p>
          <a:pPr rtl="1"/>
          <a:r>
            <a:rPr lang="fa-IR" b="1" smtClean="0">
              <a:latin typeface="B Titr" pitchFamily="2" charset="-78"/>
              <a:cs typeface="B Nazanin" pitchFamily="2" charset="-78"/>
            </a:rPr>
            <a:t>دانش</a:t>
          </a:r>
          <a:endParaRPr lang="en-US" dirty="0"/>
        </a:p>
      </dgm:t>
    </dgm:pt>
    <dgm:pt modelId="{D648CBC6-FF6C-4D75-BB20-A8EE478EEAFC}" type="parTrans" cxnId="{09082A96-EAAF-4D1E-8A53-08164E303FCF}">
      <dgm:prSet/>
      <dgm:spPr/>
      <dgm:t>
        <a:bodyPr/>
        <a:lstStyle/>
        <a:p>
          <a:endParaRPr lang="en-US"/>
        </a:p>
      </dgm:t>
    </dgm:pt>
    <dgm:pt modelId="{0828DC48-DF80-4B90-8E99-31768FD9F5B0}" type="sibTrans" cxnId="{09082A96-EAAF-4D1E-8A53-08164E303FCF}">
      <dgm:prSet/>
      <dgm:spPr/>
      <dgm:t>
        <a:bodyPr/>
        <a:lstStyle/>
        <a:p>
          <a:endParaRPr lang="en-US"/>
        </a:p>
      </dgm:t>
    </dgm:pt>
    <dgm:pt modelId="{FE51C11D-EA94-4678-A18F-A6C887E6A446}">
      <dgm:prSet phldrT="[Text]"/>
      <dgm:spPr/>
      <dgm:t>
        <a:bodyPr/>
        <a:lstStyle/>
        <a:p>
          <a:pPr rtl="1"/>
          <a:r>
            <a:rPr lang="fa-IR" b="1" dirty="0" smtClean="0">
              <a:latin typeface="B Titr" pitchFamily="2" charset="-78"/>
              <a:cs typeface="B Nazanin" pitchFamily="2" charset="-78"/>
            </a:rPr>
            <a:t>بکارگیری و اعتبار بخشی به دانش</a:t>
          </a:r>
          <a:endParaRPr lang="en-US" dirty="0"/>
        </a:p>
      </dgm:t>
    </dgm:pt>
    <dgm:pt modelId="{CE28298D-7076-4879-A7A4-27C8A1C0A8B8}" type="parTrans" cxnId="{AFF4F474-D127-4A9B-8F06-AAAA728B7D38}">
      <dgm:prSet/>
      <dgm:spPr/>
      <dgm:t>
        <a:bodyPr/>
        <a:lstStyle/>
        <a:p>
          <a:endParaRPr lang="en-US"/>
        </a:p>
      </dgm:t>
    </dgm:pt>
    <dgm:pt modelId="{26269382-1DAE-42B3-92F7-56733FAB3647}" type="sibTrans" cxnId="{AFF4F474-D127-4A9B-8F06-AAAA728B7D38}">
      <dgm:prSet/>
      <dgm:spPr/>
      <dgm:t>
        <a:bodyPr/>
        <a:lstStyle/>
        <a:p>
          <a:endParaRPr lang="en-US"/>
        </a:p>
      </dgm:t>
    </dgm:pt>
    <dgm:pt modelId="{60719273-7213-4519-B754-F98AD8DF6401}" type="pres">
      <dgm:prSet presAssocID="{B09BE8AF-F4C4-4BE6-A0BF-B3C05D8771A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FC06E7-39DB-4E25-8EA6-2171FE633F96}" type="pres">
      <dgm:prSet presAssocID="{DE74BB3C-6DE6-4B0B-B4D5-C3296FCECE1D}" presName="centerShape" presStyleLbl="node0" presStyleIdx="0" presStyleCnt="1"/>
      <dgm:spPr/>
      <dgm:t>
        <a:bodyPr/>
        <a:lstStyle/>
        <a:p>
          <a:endParaRPr lang="en-US"/>
        </a:p>
      </dgm:t>
    </dgm:pt>
    <dgm:pt modelId="{BDAAAA2B-8390-4574-AFAB-154D4DA1AAB9}" type="pres">
      <dgm:prSet presAssocID="{314EA920-38FD-4E5C-AA67-37AFF55B37A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D855F0-1513-41B0-8DF1-7305E4825C2A}" type="pres">
      <dgm:prSet presAssocID="{314EA920-38FD-4E5C-AA67-37AFF55B37A8}" presName="dummy" presStyleCnt="0"/>
      <dgm:spPr/>
    </dgm:pt>
    <dgm:pt modelId="{3AD8A909-77DA-4828-A3EC-8CCD91A43BCD}" type="pres">
      <dgm:prSet presAssocID="{CDA15EF3-E096-4590-899E-B5CD5CA0C9F2}" presName="sibTrans" presStyleLbl="sibTrans2D1" presStyleIdx="0" presStyleCnt="5"/>
      <dgm:spPr/>
      <dgm:t>
        <a:bodyPr/>
        <a:lstStyle/>
        <a:p>
          <a:endParaRPr lang="en-US"/>
        </a:p>
      </dgm:t>
    </dgm:pt>
    <dgm:pt modelId="{1440FC85-910A-47A4-83C5-1BFE50E37F5B}" type="pres">
      <dgm:prSet presAssocID="{D46EFD52-5C91-4DE3-856D-6BD5C6395B0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D636BF-0735-403C-9314-9B2BCCADBD53}" type="pres">
      <dgm:prSet presAssocID="{D46EFD52-5C91-4DE3-856D-6BD5C6395B0B}" presName="dummy" presStyleCnt="0"/>
      <dgm:spPr/>
    </dgm:pt>
    <dgm:pt modelId="{D364F8AF-FBCB-4B01-A2C7-7525E73BD92A}" type="pres">
      <dgm:prSet presAssocID="{4ACF8401-4A5F-4324-B884-CFBDB7B7ED19}" presName="sibTrans" presStyleLbl="sibTrans2D1" presStyleIdx="1" presStyleCnt="5"/>
      <dgm:spPr/>
      <dgm:t>
        <a:bodyPr/>
        <a:lstStyle/>
        <a:p>
          <a:endParaRPr lang="en-US"/>
        </a:p>
      </dgm:t>
    </dgm:pt>
    <dgm:pt modelId="{8F13FB3F-E830-4A9D-9856-A8097E280DF7}" type="pres">
      <dgm:prSet presAssocID="{86C718C0-9BBA-4FA3-A62C-90779623CDB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046C19-3C61-4FC8-B8D0-3720CD98D0B6}" type="pres">
      <dgm:prSet presAssocID="{86C718C0-9BBA-4FA3-A62C-90779623CDBA}" presName="dummy" presStyleCnt="0"/>
      <dgm:spPr/>
    </dgm:pt>
    <dgm:pt modelId="{55B37619-3BE9-49BD-A90D-3BD8B2126C26}" type="pres">
      <dgm:prSet presAssocID="{D814767F-AEBA-434F-AB42-D8EAA5319836}" presName="sibTrans" presStyleLbl="sibTrans2D1" presStyleIdx="2" presStyleCnt="5"/>
      <dgm:spPr/>
      <dgm:t>
        <a:bodyPr/>
        <a:lstStyle/>
        <a:p>
          <a:endParaRPr lang="en-US"/>
        </a:p>
      </dgm:t>
    </dgm:pt>
    <dgm:pt modelId="{30E26C31-2545-4BFE-9588-47B7709C2872}" type="pres">
      <dgm:prSet presAssocID="{D088E10F-5DBB-4F0E-B5DF-932FD34A31B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D37373-09C1-449A-BDEE-EB30CB42BA7E}" type="pres">
      <dgm:prSet presAssocID="{D088E10F-5DBB-4F0E-B5DF-932FD34A31B1}" presName="dummy" presStyleCnt="0"/>
      <dgm:spPr/>
    </dgm:pt>
    <dgm:pt modelId="{F955CE58-9762-4E20-B565-BD0D70800E73}" type="pres">
      <dgm:prSet presAssocID="{0828DC48-DF80-4B90-8E99-31768FD9F5B0}" presName="sibTrans" presStyleLbl="sibTrans2D1" presStyleIdx="3" presStyleCnt="5"/>
      <dgm:spPr/>
      <dgm:t>
        <a:bodyPr/>
        <a:lstStyle/>
        <a:p>
          <a:endParaRPr lang="en-US"/>
        </a:p>
      </dgm:t>
    </dgm:pt>
    <dgm:pt modelId="{E00A8FE4-0A64-4408-8919-AFB9195857C4}" type="pres">
      <dgm:prSet presAssocID="{FE51C11D-EA94-4678-A18F-A6C887E6A44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A62EFE-D331-4704-BFAC-B495EFD23160}" type="pres">
      <dgm:prSet presAssocID="{FE51C11D-EA94-4678-A18F-A6C887E6A446}" presName="dummy" presStyleCnt="0"/>
      <dgm:spPr/>
    </dgm:pt>
    <dgm:pt modelId="{1338324B-B8A8-47EE-B48A-4F6F99D5C0E8}" type="pres">
      <dgm:prSet presAssocID="{26269382-1DAE-42B3-92F7-56733FAB3647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12DF2D05-55F5-48D6-8AD2-2D4296463169}" type="presOf" srcId="{FE51C11D-EA94-4678-A18F-A6C887E6A446}" destId="{E00A8FE4-0A64-4408-8919-AFB9195857C4}" srcOrd="0" destOrd="0" presId="urn:microsoft.com/office/officeart/2005/8/layout/radial6"/>
    <dgm:cxn modelId="{4CC3A18F-EEA4-4B79-8893-D9150633BCB7}" type="presOf" srcId="{86C718C0-9BBA-4FA3-A62C-90779623CDBA}" destId="{8F13FB3F-E830-4A9D-9856-A8097E280DF7}" srcOrd="0" destOrd="0" presId="urn:microsoft.com/office/officeart/2005/8/layout/radial6"/>
    <dgm:cxn modelId="{7B202D7C-7D9B-4EF4-ADAE-C56AE8B24CCF}" type="presOf" srcId="{CDA15EF3-E096-4590-899E-B5CD5CA0C9F2}" destId="{3AD8A909-77DA-4828-A3EC-8CCD91A43BCD}" srcOrd="0" destOrd="0" presId="urn:microsoft.com/office/officeart/2005/8/layout/radial6"/>
    <dgm:cxn modelId="{46CB356E-A467-4D31-AE1F-D3A8863913E5}" type="presOf" srcId="{26269382-1DAE-42B3-92F7-56733FAB3647}" destId="{1338324B-B8A8-47EE-B48A-4F6F99D5C0E8}" srcOrd="0" destOrd="0" presId="urn:microsoft.com/office/officeart/2005/8/layout/radial6"/>
    <dgm:cxn modelId="{A9965AD9-5582-4150-94F8-E7E3DA965995}" srcId="{DE74BB3C-6DE6-4B0B-B4D5-C3296FCECE1D}" destId="{86C718C0-9BBA-4FA3-A62C-90779623CDBA}" srcOrd="2" destOrd="0" parTransId="{FAFB0AA8-F97E-40E8-B767-AA85C994C7F1}" sibTransId="{D814767F-AEBA-434F-AB42-D8EAA5319836}"/>
    <dgm:cxn modelId="{F708331F-84EA-412D-B5FD-FD4D02121D32}" type="presOf" srcId="{D46EFD52-5C91-4DE3-856D-6BD5C6395B0B}" destId="{1440FC85-910A-47A4-83C5-1BFE50E37F5B}" srcOrd="0" destOrd="0" presId="urn:microsoft.com/office/officeart/2005/8/layout/radial6"/>
    <dgm:cxn modelId="{9009BB61-0029-4CE9-9D2D-8A9136635AEE}" type="presOf" srcId="{4ACF8401-4A5F-4324-B884-CFBDB7B7ED19}" destId="{D364F8AF-FBCB-4B01-A2C7-7525E73BD92A}" srcOrd="0" destOrd="0" presId="urn:microsoft.com/office/officeart/2005/8/layout/radial6"/>
    <dgm:cxn modelId="{4E6C0BE6-0C9A-46C8-870A-1716B9954860}" type="presOf" srcId="{DE74BB3C-6DE6-4B0B-B4D5-C3296FCECE1D}" destId="{84FC06E7-39DB-4E25-8EA6-2171FE633F96}" srcOrd="0" destOrd="0" presId="urn:microsoft.com/office/officeart/2005/8/layout/radial6"/>
    <dgm:cxn modelId="{541974A8-3589-4902-891B-15F7864C19F5}" type="presOf" srcId="{B09BE8AF-F4C4-4BE6-A0BF-B3C05D8771A0}" destId="{60719273-7213-4519-B754-F98AD8DF6401}" srcOrd="0" destOrd="0" presId="urn:microsoft.com/office/officeart/2005/8/layout/radial6"/>
    <dgm:cxn modelId="{AE5330FE-5E28-4354-99A6-267E355DD64D}" type="presOf" srcId="{D088E10F-5DBB-4F0E-B5DF-932FD34A31B1}" destId="{30E26C31-2545-4BFE-9588-47B7709C2872}" srcOrd="0" destOrd="0" presId="urn:microsoft.com/office/officeart/2005/8/layout/radial6"/>
    <dgm:cxn modelId="{0FCE8EB1-50BA-481F-90FA-727C59356E38}" srcId="{DE74BB3C-6DE6-4B0B-B4D5-C3296FCECE1D}" destId="{314EA920-38FD-4E5C-AA67-37AFF55B37A8}" srcOrd="0" destOrd="0" parTransId="{D88DF92C-7748-4B38-A930-78B1716F584B}" sibTransId="{CDA15EF3-E096-4590-899E-B5CD5CA0C9F2}"/>
    <dgm:cxn modelId="{208469D7-B0A5-46A2-BF72-270298B65419}" type="presOf" srcId="{D814767F-AEBA-434F-AB42-D8EAA5319836}" destId="{55B37619-3BE9-49BD-A90D-3BD8B2126C26}" srcOrd="0" destOrd="0" presId="urn:microsoft.com/office/officeart/2005/8/layout/radial6"/>
    <dgm:cxn modelId="{D38742EF-8CF4-4A87-918B-C63F669EF739}" type="presOf" srcId="{314EA920-38FD-4E5C-AA67-37AFF55B37A8}" destId="{BDAAAA2B-8390-4574-AFAB-154D4DA1AAB9}" srcOrd="0" destOrd="0" presId="urn:microsoft.com/office/officeart/2005/8/layout/radial6"/>
    <dgm:cxn modelId="{ADA55CAB-F7E3-48D4-A1F0-BDB76040291C}" srcId="{B09BE8AF-F4C4-4BE6-A0BF-B3C05D8771A0}" destId="{DE74BB3C-6DE6-4B0B-B4D5-C3296FCECE1D}" srcOrd="0" destOrd="0" parTransId="{06713E55-D335-47EE-A980-79B3B8363E45}" sibTransId="{4C8868EC-26FC-496A-BA37-81D250000E6D}"/>
    <dgm:cxn modelId="{AFF4F474-D127-4A9B-8F06-AAAA728B7D38}" srcId="{DE74BB3C-6DE6-4B0B-B4D5-C3296FCECE1D}" destId="{FE51C11D-EA94-4678-A18F-A6C887E6A446}" srcOrd="4" destOrd="0" parTransId="{CE28298D-7076-4879-A7A4-27C8A1C0A8B8}" sibTransId="{26269382-1DAE-42B3-92F7-56733FAB3647}"/>
    <dgm:cxn modelId="{25D48788-F091-47FC-8831-BB616F141806}" srcId="{DE74BB3C-6DE6-4B0B-B4D5-C3296FCECE1D}" destId="{D46EFD52-5C91-4DE3-856D-6BD5C6395B0B}" srcOrd="1" destOrd="0" parTransId="{9879610C-975A-40D5-A71B-13425B065B5D}" sibTransId="{4ACF8401-4A5F-4324-B884-CFBDB7B7ED19}"/>
    <dgm:cxn modelId="{09082A96-EAAF-4D1E-8A53-08164E303FCF}" srcId="{DE74BB3C-6DE6-4B0B-B4D5-C3296FCECE1D}" destId="{D088E10F-5DBB-4F0E-B5DF-932FD34A31B1}" srcOrd="3" destOrd="0" parTransId="{D648CBC6-FF6C-4D75-BB20-A8EE478EEAFC}" sibTransId="{0828DC48-DF80-4B90-8E99-31768FD9F5B0}"/>
    <dgm:cxn modelId="{700C4ACA-1447-423C-A203-96F2086A89BA}" type="presOf" srcId="{0828DC48-DF80-4B90-8E99-31768FD9F5B0}" destId="{F955CE58-9762-4E20-B565-BD0D70800E73}" srcOrd="0" destOrd="0" presId="urn:microsoft.com/office/officeart/2005/8/layout/radial6"/>
    <dgm:cxn modelId="{1A4C05CD-BB11-4168-AB81-A2E72B2283AE}" type="presParOf" srcId="{60719273-7213-4519-B754-F98AD8DF6401}" destId="{84FC06E7-39DB-4E25-8EA6-2171FE633F96}" srcOrd="0" destOrd="0" presId="urn:microsoft.com/office/officeart/2005/8/layout/radial6"/>
    <dgm:cxn modelId="{6C8A62E6-2B85-44E6-8647-CA3B6B9BD555}" type="presParOf" srcId="{60719273-7213-4519-B754-F98AD8DF6401}" destId="{BDAAAA2B-8390-4574-AFAB-154D4DA1AAB9}" srcOrd="1" destOrd="0" presId="urn:microsoft.com/office/officeart/2005/8/layout/radial6"/>
    <dgm:cxn modelId="{5E543EF3-6E5B-4A35-B340-46D4F2FFD316}" type="presParOf" srcId="{60719273-7213-4519-B754-F98AD8DF6401}" destId="{B0D855F0-1513-41B0-8DF1-7305E4825C2A}" srcOrd="2" destOrd="0" presId="urn:microsoft.com/office/officeart/2005/8/layout/radial6"/>
    <dgm:cxn modelId="{0737A283-784A-4B27-8B02-568EBA4CEDF6}" type="presParOf" srcId="{60719273-7213-4519-B754-F98AD8DF6401}" destId="{3AD8A909-77DA-4828-A3EC-8CCD91A43BCD}" srcOrd="3" destOrd="0" presId="urn:microsoft.com/office/officeart/2005/8/layout/radial6"/>
    <dgm:cxn modelId="{6CFFC48E-2EBF-4B7A-9B12-967F3083C74C}" type="presParOf" srcId="{60719273-7213-4519-B754-F98AD8DF6401}" destId="{1440FC85-910A-47A4-83C5-1BFE50E37F5B}" srcOrd="4" destOrd="0" presId="urn:microsoft.com/office/officeart/2005/8/layout/radial6"/>
    <dgm:cxn modelId="{B5A2B781-E987-4548-8AC7-603C28AFC27A}" type="presParOf" srcId="{60719273-7213-4519-B754-F98AD8DF6401}" destId="{7ED636BF-0735-403C-9314-9B2BCCADBD53}" srcOrd="5" destOrd="0" presId="urn:microsoft.com/office/officeart/2005/8/layout/radial6"/>
    <dgm:cxn modelId="{AD7EE1AC-AE26-45DC-86BD-E0583318B2A2}" type="presParOf" srcId="{60719273-7213-4519-B754-F98AD8DF6401}" destId="{D364F8AF-FBCB-4B01-A2C7-7525E73BD92A}" srcOrd="6" destOrd="0" presId="urn:microsoft.com/office/officeart/2005/8/layout/radial6"/>
    <dgm:cxn modelId="{78A364D2-F665-4E32-B10E-9801926B765A}" type="presParOf" srcId="{60719273-7213-4519-B754-F98AD8DF6401}" destId="{8F13FB3F-E830-4A9D-9856-A8097E280DF7}" srcOrd="7" destOrd="0" presId="urn:microsoft.com/office/officeart/2005/8/layout/radial6"/>
    <dgm:cxn modelId="{B32E93F7-4C1F-445F-9033-A1EF4ACC3DA8}" type="presParOf" srcId="{60719273-7213-4519-B754-F98AD8DF6401}" destId="{ED046C19-3C61-4FC8-B8D0-3720CD98D0B6}" srcOrd="8" destOrd="0" presId="urn:microsoft.com/office/officeart/2005/8/layout/radial6"/>
    <dgm:cxn modelId="{F5ED2F5C-2E7F-4891-B186-E7FDDF5E6179}" type="presParOf" srcId="{60719273-7213-4519-B754-F98AD8DF6401}" destId="{55B37619-3BE9-49BD-A90D-3BD8B2126C26}" srcOrd="9" destOrd="0" presId="urn:microsoft.com/office/officeart/2005/8/layout/radial6"/>
    <dgm:cxn modelId="{1BF11FFD-73F3-47A4-B162-61F70257AEFA}" type="presParOf" srcId="{60719273-7213-4519-B754-F98AD8DF6401}" destId="{30E26C31-2545-4BFE-9588-47B7709C2872}" srcOrd="10" destOrd="0" presId="urn:microsoft.com/office/officeart/2005/8/layout/radial6"/>
    <dgm:cxn modelId="{6362CF4D-2124-412E-86B6-340DC76BA26F}" type="presParOf" srcId="{60719273-7213-4519-B754-F98AD8DF6401}" destId="{E6D37373-09C1-449A-BDEE-EB30CB42BA7E}" srcOrd="11" destOrd="0" presId="urn:microsoft.com/office/officeart/2005/8/layout/radial6"/>
    <dgm:cxn modelId="{F0FBAB96-D595-4D49-8ACC-42382455A3E6}" type="presParOf" srcId="{60719273-7213-4519-B754-F98AD8DF6401}" destId="{F955CE58-9762-4E20-B565-BD0D70800E73}" srcOrd="12" destOrd="0" presId="urn:microsoft.com/office/officeart/2005/8/layout/radial6"/>
    <dgm:cxn modelId="{4D8D67EA-7D5B-4346-9CEC-C50A11DD3016}" type="presParOf" srcId="{60719273-7213-4519-B754-F98AD8DF6401}" destId="{E00A8FE4-0A64-4408-8919-AFB9195857C4}" srcOrd="13" destOrd="0" presId="urn:microsoft.com/office/officeart/2005/8/layout/radial6"/>
    <dgm:cxn modelId="{C24E91E0-EBEB-4476-BE86-75DDCA33B260}" type="presParOf" srcId="{60719273-7213-4519-B754-F98AD8DF6401}" destId="{50A62EFE-D331-4704-BFAC-B495EFD23160}" srcOrd="14" destOrd="0" presId="urn:microsoft.com/office/officeart/2005/8/layout/radial6"/>
    <dgm:cxn modelId="{5A0304B5-45D6-4E04-856F-2C867E629E88}" type="presParOf" srcId="{60719273-7213-4519-B754-F98AD8DF6401}" destId="{1338324B-B8A8-47EE-B48A-4F6F99D5C0E8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1DFE9A2-F487-4D60-BCD8-C22F978CDF65}" type="doc">
      <dgm:prSet loTypeId="urn:microsoft.com/office/officeart/2005/8/layout/cycle5" loCatId="cycl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284CD76-0DD0-472F-8231-F4BD84C0F0CB}">
      <dgm:prSet phldrT="[Text]" custT="1"/>
      <dgm:spPr/>
      <dgm:t>
        <a:bodyPr/>
        <a:lstStyle/>
        <a:p>
          <a:pPr rtl="1"/>
          <a:r>
            <a:rPr lang="fa-IR" sz="1400" b="1" dirty="0" smtClean="0">
              <a:cs typeface="+mn-cs"/>
            </a:rPr>
            <a:t>شناسايي دانش</a:t>
          </a:r>
        </a:p>
        <a:p>
          <a:pPr rtl="1"/>
          <a:r>
            <a:rPr lang="en-US" sz="1100" b="1" dirty="0" smtClean="0">
              <a:effectLst/>
              <a:cs typeface="+mn-cs"/>
            </a:rPr>
            <a:t>Knowledge identification</a:t>
          </a:r>
          <a:endParaRPr lang="en-US" sz="1100" b="1" dirty="0">
            <a:cs typeface="+mn-cs"/>
          </a:endParaRPr>
        </a:p>
      </dgm:t>
    </dgm:pt>
    <dgm:pt modelId="{6AA0B983-7A2E-47EB-9ECF-F62E96FE6850}" type="parTrans" cxnId="{91DDA077-073D-428C-8043-05518242FA10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27479269-734B-42D9-B331-556943935A55}" type="sibTrans" cxnId="{91DDA077-073D-428C-8043-05518242FA10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27F4E1DE-E211-4AC0-BF16-588F2E174EA5}">
      <dgm:prSet phldrT="[Text]" custT="1"/>
      <dgm:spPr/>
      <dgm:t>
        <a:bodyPr/>
        <a:lstStyle/>
        <a:p>
          <a:pPr rtl="1"/>
          <a:r>
            <a:rPr lang="fa-IR" sz="1400" b="1" dirty="0" smtClean="0">
              <a:cs typeface="+mn-cs"/>
            </a:rPr>
            <a:t>كسب دانش – اكتساب دانش</a:t>
          </a:r>
        </a:p>
        <a:p>
          <a:pPr rtl="1"/>
          <a:r>
            <a:rPr lang="en-US" sz="1100" b="1" dirty="0" smtClean="0">
              <a:effectLst/>
              <a:cs typeface="+mn-cs"/>
            </a:rPr>
            <a:t>Knowledge acquisition</a:t>
          </a:r>
          <a:endParaRPr lang="en-US" sz="1400" b="1" dirty="0">
            <a:cs typeface="+mn-cs"/>
          </a:endParaRPr>
        </a:p>
      </dgm:t>
    </dgm:pt>
    <dgm:pt modelId="{50692D4C-2B20-498A-8D45-6374BC538268}" type="parTrans" cxnId="{E8D39E90-6D69-418A-A8C1-ED74929D8663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763AE421-8EF9-4E59-922F-CBD09F95895A}" type="sibTrans" cxnId="{E8D39E90-6D69-418A-A8C1-ED74929D8663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BADDFDCE-355B-485A-B79F-90B58F8A200A}">
      <dgm:prSet phldrT="[Text]" custT="1"/>
      <dgm:spPr/>
      <dgm:t>
        <a:bodyPr/>
        <a:lstStyle/>
        <a:p>
          <a:pPr rtl="1"/>
          <a:r>
            <a:rPr lang="fa-IR" sz="1400" b="1" dirty="0" smtClean="0">
              <a:cs typeface="+mn-cs"/>
            </a:rPr>
            <a:t>توسعه دانش</a:t>
          </a:r>
        </a:p>
        <a:p>
          <a:pPr rtl="1"/>
          <a:r>
            <a:rPr lang="en-US" sz="1100" b="1" dirty="0" smtClean="0">
              <a:effectLst/>
              <a:cs typeface="+mn-cs"/>
            </a:rPr>
            <a:t>Knowledge development</a:t>
          </a:r>
          <a:endParaRPr lang="en-US" sz="1100" b="1" dirty="0">
            <a:cs typeface="+mn-cs"/>
          </a:endParaRPr>
        </a:p>
      </dgm:t>
    </dgm:pt>
    <dgm:pt modelId="{40A538F0-7499-4B5A-8A92-45C3B4E0B9E2}" type="parTrans" cxnId="{762133BC-B8BA-4CEA-ACC0-C244B1FDA909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9A747BD2-9F9C-4C64-8E08-9B51D35C6485}" type="sibTrans" cxnId="{762133BC-B8BA-4CEA-ACC0-C244B1FDA909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4BB23A41-AF56-4408-9EE0-05AFBCC9CC6A}">
      <dgm:prSet phldrT="[Text]" custT="1"/>
      <dgm:spPr/>
      <dgm:t>
        <a:bodyPr/>
        <a:lstStyle/>
        <a:p>
          <a:pPr rtl="1"/>
          <a:r>
            <a:rPr lang="fa-IR" sz="1200" b="1" dirty="0" smtClean="0">
              <a:cs typeface="+mn-cs"/>
            </a:rPr>
            <a:t>اشتراك و توزيع  دانش</a:t>
          </a:r>
        </a:p>
        <a:p>
          <a:pPr rtl="1"/>
          <a:r>
            <a:rPr lang="en-US" sz="1000" b="1" dirty="0" smtClean="0">
              <a:effectLst/>
              <a:cs typeface="+mn-cs"/>
            </a:rPr>
            <a:t>Knowledge sharing/distribution</a:t>
          </a:r>
          <a:endParaRPr lang="en-US" sz="1000" b="1" dirty="0">
            <a:cs typeface="+mn-cs"/>
          </a:endParaRPr>
        </a:p>
      </dgm:t>
    </dgm:pt>
    <dgm:pt modelId="{EA1457E1-359B-45E8-9F22-2A802AFAD1D6}" type="parTrans" cxnId="{55C0889D-2BA2-4F06-BB2F-54057BB21C0C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858EEF7E-ADF0-4F7F-AD06-F900D843426F}" type="sibTrans" cxnId="{55C0889D-2BA2-4F06-BB2F-54057BB21C0C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3723398F-BE01-425F-AEC1-BC8CF68F8F5B}">
      <dgm:prSet phldrT="[Text]" custT="1"/>
      <dgm:spPr/>
      <dgm:t>
        <a:bodyPr/>
        <a:lstStyle/>
        <a:p>
          <a:pPr rtl="1"/>
          <a:r>
            <a:rPr lang="fa-IR" sz="1400" b="1" dirty="0" smtClean="0">
              <a:cs typeface="+mn-cs"/>
            </a:rPr>
            <a:t>بهره‌گيري از دانش </a:t>
          </a:r>
        </a:p>
        <a:p>
          <a:pPr rtl="1"/>
          <a:r>
            <a:rPr lang="en-US" sz="1100" b="1" dirty="0" smtClean="0">
              <a:effectLst/>
              <a:cs typeface="+mn-cs"/>
            </a:rPr>
            <a:t>Knowledge utilization</a:t>
          </a:r>
          <a:endParaRPr lang="en-US" sz="1100" b="1" dirty="0">
            <a:cs typeface="+mn-cs"/>
          </a:endParaRPr>
        </a:p>
      </dgm:t>
    </dgm:pt>
    <dgm:pt modelId="{BDA6E76C-7AAD-4F22-9605-AFB482BB12B9}" type="parTrans" cxnId="{062A6070-A748-4611-BADF-32B7F75E35D3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7EB0A22D-E1EC-4CD6-AAB1-0A0CCCFDEB37}" type="sibTrans" cxnId="{062A6070-A748-4611-BADF-32B7F75E35D3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44926042-B324-45E3-9116-4386196C5C61}">
      <dgm:prSet phldrT="[Text]" custT="1"/>
      <dgm:spPr/>
      <dgm:t>
        <a:bodyPr/>
        <a:lstStyle/>
        <a:p>
          <a:pPr rtl="1"/>
          <a:r>
            <a:rPr lang="fa-IR" sz="1400" b="1" dirty="0" smtClean="0">
              <a:cs typeface="+mn-cs"/>
            </a:rPr>
            <a:t>ارزيابي و اندازه‌گيري دانش</a:t>
          </a:r>
        </a:p>
        <a:p>
          <a:pPr rtl="1"/>
          <a:r>
            <a:rPr lang="en-US" sz="1100" b="1" dirty="0" smtClean="0">
              <a:effectLst/>
              <a:cs typeface="+mn-cs"/>
            </a:rPr>
            <a:t>Knowledge assessment</a:t>
          </a:r>
          <a:endParaRPr lang="en-US" sz="1100" b="1" dirty="0">
            <a:cs typeface="+mn-cs"/>
          </a:endParaRPr>
        </a:p>
      </dgm:t>
    </dgm:pt>
    <dgm:pt modelId="{2C6B6316-D6EC-4803-884B-8FED95B4BF9B}" type="parTrans" cxnId="{B378CC23-7DD1-46E7-8B17-BA7AD59E775C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0137AAFE-E8D6-4158-93F8-E29019C5E21D}" type="sibTrans" cxnId="{B378CC23-7DD1-46E7-8B17-BA7AD59E775C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21CE91D0-0586-421F-B577-0CF824C28E62}">
      <dgm:prSet phldrT="[Text]" custT="1"/>
      <dgm:spPr/>
      <dgm:t>
        <a:bodyPr/>
        <a:lstStyle/>
        <a:p>
          <a:pPr rtl="1"/>
          <a:r>
            <a:rPr lang="fa-IR" sz="1400" b="1" dirty="0" smtClean="0">
              <a:cs typeface="+mn-cs"/>
            </a:rPr>
            <a:t>نگهداري دانش دانش</a:t>
          </a:r>
        </a:p>
        <a:p>
          <a:pPr rtl="1"/>
          <a:r>
            <a:rPr lang="en-US" sz="1100" b="1" dirty="0" smtClean="0">
              <a:effectLst/>
              <a:cs typeface="+mn-cs"/>
            </a:rPr>
            <a:t>Knowledge retention</a:t>
          </a:r>
          <a:endParaRPr lang="en-US" sz="1100" b="1" dirty="0">
            <a:cs typeface="+mn-cs"/>
          </a:endParaRPr>
        </a:p>
      </dgm:t>
    </dgm:pt>
    <dgm:pt modelId="{2EA8E990-7145-4FD3-8134-6505CB79AAC5}" type="parTrans" cxnId="{96DB12E4-1099-4E21-9EC5-31DFF980EC9A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3F97BDD8-465B-4248-A776-3F49B2130789}" type="sibTrans" cxnId="{96DB12E4-1099-4E21-9EC5-31DFF980EC9A}">
      <dgm:prSet/>
      <dgm:spPr/>
      <dgm:t>
        <a:bodyPr/>
        <a:lstStyle/>
        <a:p>
          <a:endParaRPr lang="en-US" sz="2400" b="1">
            <a:cs typeface="+mn-cs"/>
          </a:endParaRPr>
        </a:p>
      </dgm:t>
    </dgm:pt>
    <dgm:pt modelId="{CB4F1658-3044-4EBF-9115-154EB91A8BA4}" type="pres">
      <dgm:prSet presAssocID="{91DFE9A2-F487-4D60-BCD8-C22F978CDF6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663423-335A-43C4-9C00-3A86CA89A441}" type="pres">
      <dgm:prSet presAssocID="{D284CD76-0DD0-472F-8231-F4BD84C0F0CB}" presName="node" presStyleLbl="node1" presStyleIdx="0" presStyleCnt="7" custScaleY="122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AEDDC2-225F-4977-A698-815159463019}" type="pres">
      <dgm:prSet presAssocID="{D284CD76-0DD0-472F-8231-F4BD84C0F0CB}" presName="spNode" presStyleCnt="0"/>
      <dgm:spPr/>
    </dgm:pt>
    <dgm:pt modelId="{4B157422-CBB7-4772-A773-82C2D117838F}" type="pres">
      <dgm:prSet presAssocID="{27479269-734B-42D9-B331-556943935A55}" presName="sibTrans" presStyleLbl="sibTrans1D1" presStyleIdx="0" presStyleCnt="7"/>
      <dgm:spPr/>
      <dgm:t>
        <a:bodyPr/>
        <a:lstStyle/>
        <a:p>
          <a:endParaRPr lang="en-US"/>
        </a:p>
      </dgm:t>
    </dgm:pt>
    <dgm:pt modelId="{A27E6075-C33E-4978-BF6E-F1D27ED59D60}" type="pres">
      <dgm:prSet presAssocID="{27F4E1DE-E211-4AC0-BF16-588F2E174EA5}" presName="node" presStyleLbl="node1" presStyleIdx="1" presStyleCnt="7" custScaleY="122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09A779-1138-4131-865D-D6568A81656A}" type="pres">
      <dgm:prSet presAssocID="{27F4E1DE-E211-4AC0-BF16-588F2E174EA5}" presName="spNode" presStyleCnt="0"/>
      <dgm:spPr/>
    </dgm:pt>
    <dgm:pt modelId="{C4A53D7A-21B6-4A02-9290-32EE3CC96B5F}" type="pres">
      <dgm:prSet presAssocID="{763AE421-8EF9-4E59-922F-CBD09F95895A}" presName="sibTrans" presStyleLbl="sibTrans1D1" presStyleIdx="1" presStyleCnt="7"/>
      <dgm:spPr/>
      <dgm:t>
        <a:bodyPr/>
        <a:lstStyle/>
        <a:p>
          <a:endParaRPr lang="en-US"/>
        </a:p>
      </dgm:t>
    </dgm:pt>
    <dgm:pt modelId="{9C5B4837-C0CB-4418-A2C2-98DC07AF32FF}" type="pres">
      <dgm:prSet presAssocID="{BADDFDCE-355B-485A-B79F-90B58F8A200A}" presName="node" presStyleLbl="node1" presStyleIdx="2" presStyleCnt="7" custScaleY="122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89EEAB-3429-407E-A0F0-FD161BF50F01}" type="pres">
      <dgm:prSet presAssocID="{BADDFDCE-355B-485A-B79F-90B58F8A200A}" presName="spNode" presStyleCnt="0"/>
      <dgm:spPr/>
    </dgm:pt>
    <dgm:pt modelId="{1CEDE383-33A8-4DD7-977E-74EF3CB232BF}" type="pres">
      <dgm:prSet presAssocID="{9A747BD2-9F9C-4C64-8E08-9B51D35C6485}" presName="sibTrans" presStyleLbl="sibTrans1D1" presStyleIdx="2" presStyleCnt="7"/>
      <dgm:spPr/>
      <dgm:t>
        <a:bodyPr/>
        <a:lstStyle/>
        <a:p>
          <a:endParaRPr lang="en-US"/>
        </a:p>
      </dgm:t>
    </dgm:pt>
    <dgm:pt modelId="{5D8B65AC-473C-46F7-B1D7-67067AE0C43E}" type="pres">
      <dgm:prSet presAssocID="{4BB23A41-AF56-4408-9EE0-05AFBCC9CC6A}" presName="node" presStyleLbl="node1" presStyleIdx="3" presStyleCnt="7" custScaleY="122124" custRadScaleRad="96558" custRadScaleInc="-57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D534D-78FF-4875-8B7B-EDCAFEBCB40C}" type="pres">
      <dgm:prSet presAssocID="{4BB23A41-AF56-4408-9EE0-05AFBCC9CC6A}" presName="spNode" presStyleCnt="0"/>
      <dgm:spPr/>
    </dgm:pt>
    <dgm:pt modelId="{072B3AA7-3DBF-4867-8985-1DD27EE133E8}" type="pres">
      <dgm:prSet presAssocID="{858EEF7E-ADF0-4F7F-AD06-F900D843426F}" presName="sibTrans" presStyleLbl="sibTrans1D1" presStyleIdx="3" presStyleCnt="7"/>
      <dgm:spPr/>
      <dgm:t>
        <a:bodyPr/>
        <a:lstStyle/>
        <a:p>
          <a:endParaRPr lang="en-US"/>
        </a:p>
      </dgm:t>
    </dgm:pt>
    <dgm:pt modelId="{72D31609-3913-48D2-8742-BF63B69251F2}" type="pres">
      <dgm:prSet presAssocID="{3723398F-BE01-425F-AEC1-BC8CF68F8F5B}" presName="node" presStyleLbl="node1" presStyleIdx="4" presStyleCnt="7" custScaleY="122124" custRadScaleRad="96558" custRadScaleInc="57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8ADB09-9B13-4CEF-8EFE-80A72E1D7021}" type="pres">
      <dgm:prSet presAssocID="{3723398F-BE01-425F-AEC1-BC8CF68F8F5B}" presName="spNode" presStyleCnt="0"/>
      <dgm:spPr/>
    </dgm:pt>
    <dgm:pt modelId="{699ADFA5-6DB3-48FA-B150-3673D79D858C}" type="pres">
      <dgm:prSet presAssocID="{7EB0A22D-E1EC-4CD6-AAB1-0A0CCCFDEB37}" presName="sibTrans" presStyleLbl="sibTrans1D1" presStyleIdx="4" presStyleCnt="7"/>
      <dgm:spPr/>
      <dgm:t>
        <a:bodyPr/>
        <a:lstStyle/>
        <a:p>
          <a:endParaRPr lang="en-US"/>
        </a:p>
      </dgm:t>
    </dgm:pt>
    <dgm:pt modelId="{34A0D8E9-F29A-47D8-BCC9-6626F08C53A4}" type="pres">
      <dgm:prSet presAssocID="{21CE91D0-0586-421F-B577-0CF824C28E62}" presName="node" presStyleLbl="node1" presStyleIdx="5" presStyleCnt="7" custScaleY="122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9AE1F2-8437-41DA-B297-0C7B498BCB17}" type="pres">
      <dgm:prSet presAssocID="{21CE91D0-0586-421F-B577-0CF824C28E62}" presName="spNode" presStyleCnt="0"/>
      <dgm:spPr/>
    </dgm:pt>
    <dgm:pt modelId="{887AD449-0246-47E6-91B7-441F1AEABB96}" type="pres">
      <dgm:prSet presAssocID="{3F97BDD8-465B-4248-A776-3F49B2130789}" presName="sibTrans" presStyleLbl="sibTrans1D1" presStyleIdx="5" presStyleCnt="7"/>
      <dgm:spPr/>
      <dgm:t>
        <a:bodyPr/>
        <a:lstStyle/>
        <a:p>
          <a:endParaRPr lang="en-US"/>
        </a:p>
      </dgm:t>
    </dgm:pt>
    <dgm:pt modelId="{F67B25A9-FD8C-4921-8015-476EA2079D7A}" type="pres">
      <dgm:prSet presAssocID="{44926042-B324-45E3-9116-4386196C5C61}" presName="node" presStyleLbl="node1" presStyleIdx="6" presStyleCnt="7" custScaleY="122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F92B2E-82B9-4D32-8840-518EC24F4A8B}" type="pres">
      <dgm:prSet presAssocID="{44926042-B324-45E3-9116-4386196C5C61}" presName="spNode" presStyleCnt="0"/>
      <dgm:spPr/>
    </dgm:pt>
    <dgm:pt modelId="{33CB5707-D939-4C2D-8FD7-BC92B58BD709}" type="pres">
      <dgm:prSet presAssocID="{0137AAFE-E8D6-4158-93F8-E29019C5E21D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6D21932E-EDE9-4B53-AF1E-7B9F87B491D4}" type="presOf" srcId="{27F4E1DE-E211-4AC0-BF16-588F2E174EA5}" destId="{A27E6075-C33E-4978-BF6E-F1D27ED59D60}" srcOrd="0" destOrd="0" presId="urn:microsoft.com/office/officeart/2005/8/layout/cycle5"/>
    <dgm:cxn modelId="{B8F7B8C8-93DC-4BA8-81B6-08C2C5D5C8F0}" type="presOf" srcId="{21CE91D0-0586-421F-B577-0CF824C28E62}" destId="{34A0D8E9-F29A-47D8-BCC9-6626F08C53A4}" srcOrd="0" destOrd="0" presId="urn:microsoft.com/office/officeart/2005/8/layout/cycle5"/>
    <dgm:cxn modelId="{B378CC23-7DD1-46E7-8B17-BA7AD59E775C}" srcId="{91DFE9A2-F487-4D60-BCD8-C22F978CDF65}" destId="{44926042-B324-45E3-9116-4386196C5C61}" srcOrd="6" destOrd="0" parTransId="{2C6B6316-D6EC-4803-884B-8FED95B4BF9B}" sibTransId="{0137AAFE-E8D6-4158-93F8-E29019C5E21D}"/>
    <dgm:cxn modelId="{E8D39E90-6D69-418A-A8C1-ED74929D8663}" srcId="{91DFE9A2-F487-4D60-BCD8-C22F978CDF65}" destId="{27F4E1DE-E211-4AC0-BF16-588F2E174EA5}" srcOrd="1" destOrd="0" parTransId="{50692D4C-2B20-498A-8D45-6374BC538268}" sibTransId="{763AE421-8EF9-4E59-922F-CBD09F95895A}"/>
    <dgm:cxn modelId="{2E19B013-AD5A-4280-BCA8-B743F4457674}" type="presOf" srcId="{3F97BDD8-465B-4248-A776-3F49B2130789}" destId="{887AD449-0246-47E6-91B7-441F1AEABB96}" srcOrd="0" destOrd="0" presId="urn:microsoft.com/office/officeart/2005/8/layout/cycle5"/>
    <dgm:cxn modelId="{167A5915-2141-4873-841E-2D7EF0FCAF3C}" type="presOf" srcId="{BADDFDCE-355B-485A-B79F-90B58F8A200A}" destId="{9C5B4837-C0CB-4418-A2C2-98DC07AF32FF}" srcOrd="0" destOrd="0" presId="urn:microsoft.com/office/officeart/2005/8/layout/cycle5"/>
    <dgm:cxn modelId="{4B09E8BC-0133-4A70-8FFE-99A97E268EFD}" type="presOf" srcId="{858EEF7E-ADF0-4F7F-AD06-F900D843426F}" destId="{072B3AA7-3DBF-4867-8985-1DD27EE133E8}" srcOrd="0" destOrd="0" presId="urn:microsoft.com/office/officeart/2005/8/layout/cycle5"/>
    <dgm:cxn modelId="{ED6A45BB-7333-4615-B9D9-3D89715D1281}" type="presOf" srcId="{3723398F-BE01-425F-AEC1-BC8CF68F8F5B}" destId="{72D31609-3913-48D2-8742-BF63B69251F2}" srcOrd="0" destOrd="0" presId="urn:microsoft.com/office/officeart/2005/8/layout/cycle5"/>
    <dgm:cxn modelId="{55C0889D-2BA2-4F06-BB2F-54057BB21C0C}" srcId="{91DFE9A2-F487-4D60-BCD8-C22F978CDF65}" destId="{4BB23A41-AF56-4408-9EE0-05AFBCC9CC6A}" srcOrd="3" destOrd="0" parTransId="{EA1457E1-359B-45E8-9F22-2A802AFAD1D6}" sibTransId="{858EEF7E-ADF0-4F7F-AD06-F900D843426F}"/>
    <dgm:cxn modelId="{76F89C69-AD1E-4B11-A702-0147B86B2CC5}" type="presOf" srcId="{D284CD76-0DD0-472F-8231-F4BD84C0F0CB}" destId="{AD663423-335A-43C4-9C00-3A86CA89A441}" srcOrd="0" destOrd="0" presId="urn:microsoft.com/office/officeart/2005/8/layout/cycle5"/>
    <dgm:cxn modelId="{91DDA077-073D-428C-8043-05518242FA10}" srcId="{91DFE9A2-F487-4D60-BCD8-C22F978CDF65}" destId="{D284CD76-0DD0-472F-8231-F4BD84C0F0CB}" srcOrd="0" destOrd="0" parTransId="{6AA0B983-7A2E-47EB-9ECF-F62E96FE6850}" sibTransId="{27479269-734B-42D9-B331-556943935A55}"/>
    <dgm:cxn modelId="{3FD2E712-A2C2-4A50-87FF-0915E8FD763C}" type="presOf" srcId="{763AE421-8EF9-4E59-922F-CBD09F95895A}" destId="{C4A53D7A-21B6-4A02-9290-32EE3CC96B5F}" srcOrd="0" destOrd="0" presId="urn:microsoft.com/office/officeart/2005/8/layout/cycle5"/>
    <dgm:cxn modelId="{762133BC-B8BA-4CEA-ACC0-C244B1FDA909}" srcId="{91DFE9A2-F487-4D60-BCD8-C22F978CDF65}" destId="{BADDFDCE-355B-485A-B79F-90B58F8A200A}" srcOrd="2" destOrd="0" parTransId="{40A538F0-7499-4B5A-8A92-45C3B4E0B9E2}" sibTransId="{9A747BD2-9F9C-4C64-8E08-9B51D35C6485}"/>
    <dgm:cxn modelId="{2C10043A-C5A3-457E-957D-1635A0086377}" type="presOf" srcId="{44926042-B324-45E3-9116-4386196C5C61}" destId="{F67B25A9-FD8C-4921-8015-476EA2079D7A}" srcOrd="0" destOrd="0" presId="urn:microsoft.com/office/officeart/2005/8/layout/cycle5"/>
    <dgm:cxn modelId="{96DB12E4-1099-4E21-9EC5-31DFF980EC9A}" srcId="{91DFE9A2-F487-4D60-BCD8-C22F978CDF65}" destId="{21CE91D0-0586-421F-B577-0CF824C28E62}" srcOrd="5" destOrd="0" parTransId="{2EA8E990-7145-4FD3-8134-6505CB79AAC5}" sibTransId="{3F97BDD8-465B-4248-A776-3F49B2130789}"/>
    <dgm:cxn modelId="{4862682F-9BF2-4B9C-8FB5-62422E33FDFB}" type="presOf" srcId="{91DFE9A2-F487-4D60-BCD8-C22F978CDF65}" destId="{CB4F1658-3044-4EBF-9115-154EB91A8BA4}" srcOrd="0" destOrd="0" presId="urn:microsoft.com/office/officeart/2005/8/layout/cycle5"/>
    <dgm:cxn modelId="{D343BF8B-9EA5-4C93-B5F8-AA0DA2942C15}" type="presOf" srcId="{7EB0A22D-E1EC-4CD6-AAB1-0A0CCCFDEB37}" destId="{699ADFA5-6DB3-48FA-B150-3673D79D858C}" srcOrd="0" destOrd="0" presId="urn:microsoft.com/office/officeart/2005/8/layout/cycle5"/>
    <dgm:cxn modelId="{DC9E459B-C88E-4CDD-8335-31DC41FABE07}" type="presOf" srcId="{4BB23A41-AF56-4408-9EE0-05AFBCC9CC6A}" destId="{5D8B65AC-473C-46F7-B1D7-67067AE0C43E}" srcOrd="0" destOrd="0" presId="urn:microsoft.com/office/officeart/2005/8/layout/cycle5"/>
    <dgm:cxn modelId="{1DBD4D71-718B-4A1D-AD44-3157AD97A6DA}" type="presOf" srcId="{27479269-734B-42D9-B331-556943935A55}" destId="{4B157422-CBB7-4772-A773-82C2D117838F}" srcOrd="0" destOrd="0" presId="urn:microsoft.com/office/officeart/2005/8/layout/cycle5"/>
    <dgm:cxn modelId="{EFC56C72-FC39-4CE7-B18F-7E2776F4F606}" type="presOf" srcId="{0137AAFE-E8D6-4158-93F8-E29019C5E21D}" destId="{33CB5707-D939-4C2D-8FD7-BC92B58BD709}" srcOrd="0" destOrd="0" presId="urn:microsoft.com/office/officeart/2005/8/layout/cycle5"/>
    <dgm:cxn modelId="{062A6070-A748-4611-BADF-32B7F75E35D3}" srcId="{91DFE9A2-F487-4D60-BCD8-C22F978CDF65}" destId="{3723398F-BE01-425F-AEC1-BC8CF68F8F5B}" srcOrd="4" destOrd="0" parTransId="{BDA6E76C-7AAD-4F22-9605-AFB482BB12B9}" sibTransId="{7EB0A22D-E1EC-4CD6-AAB1-0A0CCCFDEB37}"/>
    <dgm:cxn modelId="{233A901D-BE23-48C1-96A9-BFD874D31DE2}" type="presOf" srcId="{9A747BD2-9F9C-4C64-8E08-9B51D35C6485}" destId="{1CEDE383-33A8-4DD7-977E-74EF3CB232BF}" srcOrd="0" destOrd="0" presId="urn:microsoft.com/office/officeart/2005/8/layout/cycle5"/>
    <dgm:cxn modelId="{29D594CF-6ED6-48DF-9337-343BF058D993}" type="presParOf" srcId="{CB4F1658-3044-4EBF-9115-154EB91A8BA4}" destId="{AD663423-335A-43C4-9C00-3A86CA89A441}" srcOrd="0" destOrd="0" presId="urn:microsoft.com/office/officeart/2005/8/layout/cycle5"/>
    <dgm:cxn modelId="{59538F35-6C64-4C62-9C89-F139D33B5581}" type="presParOf" srcId="{CB4F1658-3044-4EBF-9115-154EB91A8BA4}" destId="{57AEDDC2-225F-4977-A698-815159463019}" srcOrd="1" destOrd="0" presId="urn:microsoft.com/office/officeart/2005/8/layout/cycle5"/>
    <dgm:cxn modelId="{FDCC3738-8F17-4DDF-9881-55DEA78DE468}" type="presParOf" srcId="{CB4F1658-3044-4EBF-9115-154EB91A8BA4}" destId="{4B157422-CBB7-4772-A773-82C2D117838F}" srcOrd="2" destOrd="0" presId="urn:microsoft.com/office/officeart/2005/8/layout/cycle5"/>
    <dgm:cxn modelId="{F9F342DF-0CF5-4B3E-822B-C97AB2459091}" type="presParOf" srcId="{CB4F1658-3044-4EBF-9115-154EB91A8BA4}" destId="{A27E6075-C33E-4978-BF6E-F1D27ED59D60}" srcOrd="3" destOrd="0" presId="urn:microsoft.com/office/officeart/2005/8/layout/cycle5"/>
    <dgm:cxn modelId="{DF281A8C-B893-4DD9-A260-5A1FE0E1E044}" type="presParOf" srcId="{CB4F1658-3044-4EBF-9115-154EB91A8BA4}" destId="{5009A779-1138-4131-865D-D6568A81656A}" srcOrd="4" destOrd="0" presId="urn:microsoft.com/office/officeart/2005/8/layout/cycle5"/>
    <dgm:cxn modelId="{55BC796B-8A7F-43C5-B83D-9FB1E4E574AE}" type="presParOf" srcId="{CB4F1658-3044-4EBF-9115-154EB91A8BA4}" destId="{C4A53D7A-21B6-4A02-9290-32EE3CC96B5F}" srcOrd="5" destOrd="0" presId="urn:microsoft.com/office/officeart/2005/8/layout/cycle5"/>
    <dgm:cxn modelId="{40AAFDD7-ED09-4851-939E-195A22465C2E}" type="presParOf" srcId="{CB4F1658-3044-4EBF-9115-154EB91A8BA4}" destId="{9C5B4837-C0CB-4418-A2C2-98DC07AF32FF}" srcOrd="6" destOrd="0" presId="urn:microsoft.com/office/officeart/2005/8/layout/cycle5"/>
    <dgm:cxn modelId="{61DCF477-9C20-4774-BF78-87036C09BA68}" type="presParOf" srcId="{CB4F1658-3044-4EBF-9115-154EB91A8BA4}" destId="{0489EEAB-3429-407E-A0F0-FD161BF50F01}" srcOrd="7" destOrd="0" presId="urn:microsoft.com/office/officeart/2005/8/layout/cycle5"/>
    <dgm:cxn modelId="{CF9693AF-C63C-412C-8429-6CDE51F86B09}" type="presParOf" srcId="{CB4F1658-3044-4EBF-9115-154EB91A8BA4}" destId="{1CEDE383-33A8-4DD7-977E-74EF3CB232BF}" srcOrd="8" destOrd="0" presId="urn:microsoft.com/office/officeart/2005/8/layout/cycle5"/>
    <dgm:cxn modelId="{EDA05B81-CFED-4706-AE4D-622BC4FD98F2}" type="presParOf" srcId="{CB4F1658-3044-4EBF-9115-154EB91A8BA4}" destId="{5D8B65AC-473C-46F7-B1D7-67067AE0C43E}" srcOrd="9" destOrd="0" presId="urn:microsoft.com/office/officeart/2005/8/layout/cycle5"/>
    <dgm:cxn modelId="{AA4E35AC-3B62-434B-9484-858C804C6AED}" type="presParOf" srcId="{CB4F1658-3044-4EBF-9115-154EB91A8BA4}" destId="{7E4D534D-78FF-4875-8B7B-EDCAFEBCB40C}" srcOrd="10" destOrd="0" presId="urn:microsoft.com/office/officeart/2005/8/layout/cycle5"/>
    <dgm:cxn modelId="{2DEA72B1-3BC3-4B2B-8472-29E0DF186331}" type="presParOf" srcId="{CB4F1658-3044-4EBF-9115-154EB91A8BA4}" destId="{072B3AA7-3DBF-4867-8985-1DD27EE133E8}" srcOrd="11" destOrd="0" presId="urn:microsoft.com/office/officeart/2005/8/layout/cycle5"/>
    <dgm:cxn modelId="{16CFE2AA-BEBE-46DB-B26B-67C9A7F6A498}" type="presParOf" srcId="{CB4F1658-3044-4EBF-9115-154EB91A8BA4}" destId="{72D31609-3913-48D2-8742-BF63B69251F2}" srcOrd="12" destOrd="0" presId="urn:microsoft.com/office/officeart/2005/8/layout/cycle5"/>
    <dgm:cxn modelId="{2A934105-9669-422E-8FC2-1298A909E7B3}" type="presParOf" srcId="{CB4F1658-3044-4EBF-9115-154EB91A8BA4}" destId="{D38ADB09-9B13-4CEF-8EFE-80A72E1D7021}" srcOrd="13" destOrd="0" presId="urn:microsoft.com/office/officeart/2005/8/layout/cycle5"/>
    <dgm:cxn modelId="{324404E1-E15F-48A1-9EFB-DB31788FAFCC}" type="presParOf" srcId="{CB4F1658-3044-4EBF-9115-154EB91A8BA4}" destId="{699ADFA5-6DB3-48FA-B150-3673D79D858C}" srcOrd="14" destOrd="0" presId="urn:microsoft.com/office/officeart/2005/8/layout/cycle5"/>
    <dgm:cxn modelId="{7DA70C01-A9B2-4BD8-9AF7-E8E18B23DB91}" type="presParOf" srcId="{CB4F1658-3044-4EBF-9115-154EB91A8BA4}" destId="{34A0D8E9-F29A-47D8-BCC9-6626F08C53A4}" srcOrd="15" destOrd="0" presId="urn:microsoft.com/office/officeart/2005/8/layout/cycle5"/>
    <dgm:cxn modelId="{7C9C7304-5806-42E6-B606-8C2D76B52784}" type="presParOf" srcId="{CB4F1658-3044-4EBF-9115-154EB91A8BA4}" destId="{509AE1F2-8437-41DA-B297-0C7B498BCB17}" srcOrd="16" destOrd="0" presId="urn:microsoft.com/office/officeart/2005/8/layout/cycle5"/>
    <dgm:cxn modelId="{97A5E385-FD6B-4B23-8B51-15040140BA41}" type="presParOf" srcId="{CB4F1658-3044-4EBF-9115-154EB91A8BA4}" destId="{887AD449-0246-47E6-91B7-441F1AEABB96}" srcOrd="17" destOrd="0" presId="urn:microsoft.com/office/officeart/2005/8/layout/cycle5"/>
    <dgm:cxn modelId="{1D6AF6FA-2A59-48E0-BAAC-E027E9CA4B8A}" type="presParOf" srcId="{CB4F1658-3044-4EBF-9115-154EB91A8BA4}" destId="{F67B25A9-FD8C-4921-8015-476EA2079D7A}" srcOrd="18" destOrd="0" presId="urn:microsoft.com/office/officeart/2005/8/layout/cycle5"/>
    <dgm:cxn modelId="{C1CB8F87-3D7B-4296-A96D-5190061198BB}" type="presParOf" srcId="{CB4F1658-3044-4EBF-9115-154EB91A8BA4}" destId="{A0F92B2E-82B9-4D32-8840-518EC24F4A8B}" srcOrd="19" destOrd="0" presId="urn:microsoft.com/office/officeart/2005/8/layout/cycle5"/>
    <dgm:cxn modelId="{09FD87E9-ECC1-41AF-A65A-4D8CAF523861}" type="presParOf" srcId="{CB4F1658-3044-4EBF-9115-154EB91A8BA4}" destId="{33CB5707-D939-4C2D-8FD7-BC92B58BD709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31350C0-4808-497D-8602-DE4DEE6CB69C}" type="doc">
      <dgm:prSet loTypeId="urn:microsoft.com/office/officeart/2005/8/layout/radial3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6314F5-BE97-4F0B-AFCD-63B0F7F23AC2}">
      <dgm:prSet phldrT="[Text]"/>
      <dgm:spPr/>
      <dgm:t>
        <a:bodyPr/>
        <a:lstStyle/>
        <a:p>
          <a:r>
            <a:rPr lang="fa-IR" b="1" baseline="0" dirty="0" smtClean="0">
              <a:solidFill>
                <a:srgbClr val="008000"/>
              </a:solidFill>
              <a:latin typeface="Times New Roman" pitchFamily="18" charset="0"/>
              <a:cs typeface="+mj-cs"/>
            </a:rPr>
            <a:t>برخي از ابزارهاي مديريت دانش</a:t>
          </a:r>
          <a:endParaRPr lang="en-US" b="1" dirty="0">
            <a:cs typeface="+mj-cs"/>
          </a:endParaRPr>
        </a:p>
      </dgm:t>
    </dgm:pt>
    <dgm:pt modelId="{BD85C718-9236-4927-B457-88E6FFC6A22C}" type="parTrans" cxnId="{2BA2C72B-434E-41A2-B44E-7D3DF0696FBA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6130B815-57E6-4F89-8861-D1F2D81C1E52}" type="sibTrans" cxnId="{2BA2C72B-434E-41A2-B44E-7D3DF0696FBA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39B678A0-5BA4-4DDE-B5D1-8EBB1084D116}">
      <dgm:prSet phldrT="[Text]" custT="1"/>
      <dgm:spPr/>
      <dgm:t>
        <a:bodyPr/>
        <a:lstStyle/>
        <a:p>
          <a:pPr rtl="1"/>
          <a:r>
            <a:rPr lang="fa-IR" sz="2000" b="1" dirty="0" smtClean="0">
              <a:solidFill>
                <a:schemeClr val="tx1"/>
              </a:solidFill>
              <a:latin typeface="+mj-lt"/>
              <a:cs typeface="+mn-cs"/>
            </a:rPr>
            <a:t>نقشه دانش </a:t>
          </a:r>
          <a:r>
            <a:rPr lang="fa-IR" sz="1400" b="1" dirty="0" smtClean="0">
              <a:solidFill>
                <a:schemeClr val="tx1"/>
              </a:solidFill>
              <a:latin typeface="+mj-lt"/>
              <a:cs typeface="+mn-cs"/>
            </a:rPr>
            <a:t>(</a:t>
          </a:r>
          <a:r>
            <a:rPr lang="en-US" sz="1050" b="1" dirty="0" smtClean="0">
              <a:solidFill>
                <a:schemeClr val="tx1"/>
              </a:solidFill>
              <a:latin typeface="+mj-lt"/>
              <a:cs typeface="+mn-cs"/>
            </a:rPr>
            <a:t>Knowledge Map</a:t>
          </a:r>
          <a:r>
            <a:rPr lang="fa-IR" sz="1400" b="1" dirty="0" smtClean="0">
              <a:solidFill>
                <a:schemeClr val="tx1"/>
              </a:solidFill>
              <a:latin typeface="+mj-lt"/>
              <a:cs typeface="+mn-cs"/>
            </a:rPr>
            <a:t>)</a:t>
          </a:r>
          <a:endParaRPr lang="en-US" sz="1400" b="1" dirty="0">
            <a:cs typeface="+mn-cs"/>
          </a:endParaRPr>
        </a:p>
      </dgm:t>
    </dgm:pt>
    <dgm:pt modelId="{E6B75204-48AC-4C28-8303-F26C6018E234}" type="parTrans" cxnId="{79121DBC-F89D-4F45-AF8F-C239FF8A28C9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3837D412-9295-4120-980E-ED456B4BE0F7}" type="sibTrans" cxnId="{79121DBC-F89D-4F45-AF8F-C239FF8A28C9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329AE50E-65B1-4B36-B9DC-426408E58A25}">
      <dgm:prSet phldrT="[Text]" custT="1"/>
      <dgm:spPr/>
      <dgm:t>
        <a:bodyPr/>
        <a:lstStyle/>
        <a:p>
          <a:pPr rtl="1"/>
          <a:r>
            <a:rPr lang="fa-IR" sz="1800" b="1" dirty="0" smtClean="0">
              <a:solidFill>
                <a:schemeClr val="tx1"/>
              </a:solidFill>
              <a:latin typeface="+mj-lt"/>
              <a:cs typeface="+mn-cs"/>
            </a:rPr>
            <a:t>انجمن‌هاي تخصصي </a:t>
          </a:r>
          <a:r>
            <a:rPr lang="fa-IR" sz="1400" b="1" dirty="0" smtClean="0">
              <a:solidFill>
                <a:schemeClr val="tx1"/>
              </a:solidFill>
              <a:latin typeface="+mj-lt"/>
              <a:cs typeface="+mn-cs"/>
            </a:rPr>
            <a:t>(</a:t>
          </a:r>
          <a:r>
            <a:rPr lang="en-US" sz="1050" b="1" dirty="0" smtClean="0">
              <a:solidFill>
                <a:schemeClr val="tx1"/>
              </a:solidFill>
              <a:latin typeface="+mj-lt"/>
              <a:cs typeface="+mn-cs"/>
            </a:rPr>
            <a:t>Communities of Practice</a:t>
          </a:r>
          <a:r>
            <a:rPr lang="fa-IR" sz="1400" b="1" dirty="0" smtClean="0">
              <a:solidFill>
                <a:schemeClr val="tx1"/>
              </a:solidFill>
              <a:latin typeface="+mj-lt"/>
              <a:cs typeface="+mn-cs"/>
            </a:rPr>
            <a:t>)</a:t>
          </a:r>
          <a:endParaRPr lang="en-US" sz="1400" b="1" dirty="0">
            <a:cs typeface="+mn-cs"/>
          </a:endParaRPr>
        </a:p>
      </dgm:t>
    </dgm:pt>
    <dgm:pt modelId="{CD63249C-5407-4B67-B859-3D93D98E9862}" type="parTrans" cxnId="{64B367DF-A507-49AF-9150-9789633A9786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DEE33363-A63F-411E-8C07-B4A78487C1A2}" type="sibTrans" cxnId="{64B367DF-A507-49AF-9150-9789633A9786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C051A79E-B6FE-42F3-8DCD-F7C24EFEB270}">
      <dgm:prSet phldrT="[Text]" custT="1"/>
      <dgm:spPr/>
      <dgm:t>
        <a:bodyPr/>
        <a:lstStyle/>
        <a:p>
          <a:pPr rtl="1"/>
          <a:r>
            <a:rPr lang="fa-IR" sz="1800" b="1" dirty="0" smtClean="0">
              <a:solidFill>
                <a:schemeClr val="tx1"/>
              </a:solidFill>
              <a:latin typeface="+mj-lt"/>
              <a:cs typeface="+mn-cs"/>
            </a:rPr>
            <a:t>درس‌هاي آموخته شده </a:t>
          </a:r>
          <a:r>
            <a:rPr lang="fa-IR" sz="1400" b="1" dirty="0" smtClean="0">
              <a:solidFill>
                <a:schemeClr val="tx1"/>
              </a:solidFill>
              <a:latin typeface="+mj-lt"/>
              <a:cs typeface="+mn-cs"/>
            </a:rPr>
            <a:t>(</a:t>
          </a:r>
          <a:r>
            <a:rPr lang="en-US" sz="1050" b="1" dirty="0" smtClean="0">
              <a:solidFill>
                <a:schemeClr val="tx1"/>
              </a:solidFill>
              <a:latin typeface="+mj-lt"/>
              <a:cs typeface="+mn-cs"/>
            </a:rPr>
            <a:t>Lessons Learned</a:t>
          </a:r>
          <a:r>
            <a:rPr lang="fa-IR" sz="1400" b="1" dirty="0" smtClean="0">
              <a:solidFill>
                <a:schemeClr val="tx1"/>
              </a:solidFill>
              <a:latin typeface="+mj-lt"/>
              <a:cs typeface="+mn-cs"/>
            </a:rPr>
            <a:t>)</a:t>
          </a:r>
          <a:endParaRPr lang="en-US" sz="1400" b="1" dirty="0">
            <a:cs typeface="+mn-cs"/>
          </a:endParaRPr>
        </a:p>
      </dgm:t>
    </dgm:pt>
    <dgm:pt modelId="{26E100D1-ABEF-46F8-A8CD-68332212C092}" type="parTrans" cxnId="{A5248085-96BA-4D47-BB8A-452BEF091DB6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702942B8-4673-4EE1-91A1-7DF9A89B2375}" type="sibTrans" cxnId="{A5248085-96BA-4D47-BB8A-452BEF091DB6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EC482639-CEE3-4898-9259-44B67B341C41}">
      <dgm:prSet phldrT="[Text]" custT="1"/>
      <dgm:spPr/>
      <dgm:t>
        <a:bodyPr/>
        <a:lstStyle/>
        <a:p>
          <a:pPr rtl="1"/>
          <a:r>
            <a:rPr lang="fa-IR" sz="1600" b="1" dirty="0" smtClean="0">
              <a:solidFill>
                <a:schemeClr val="tx1"/>
              </a:solidFill>
              <a:latin typeface="+mj-lt"/>
              <a:cs typeface="+mn-cs"/>
            </a:rPr>
            <a:t>آنتولوژي‌ها و طبقه‌بندي‌ها </a:t>
          </a:r>
          <a:r>
            <a:rPr lang="fa-IR" sz="1400" b="1" dirty="0" smtClean="0">
              <a:solidFill>
                <a:schemeClr val="tx1"/>
              </a:solidFill>
              <a:latin typeface="+mj-lt"/>
              <a:cs typeface="+mn-cs"/>
            </a:rPr>
            <a:t>(</a:t>
          </a:r>
          <a:r>
            <a:rPr lang="en-US" sz="1050" b="1" dirty="0" err="1" smtClean="0">
              <a:solidFill>
                <a:schemeClr val="tx1"/>
              </a:solidFill>
              <a:latin typeface="+mj-lt"/>
              <a:cs typeface="+mn-cs"/>
            </a:rPr>
            <a:t>Ontologies</a:t>
          </a:r>
          <a:r>
            <a:rPr lang="en-US" sz="1050" b="1" dirty="0" smtClean="0">
              <a:solidFill>
                <a:schemeClr val="tx1"/>
              </a:solidFill>
              <a:latin typeface="+mj-lt"/>
              <a:cs typeface="+mn-cs"/>
            </a:rPr>
            <a:t> &amp; Taxonomies</a:t>
          </a:r>
          <a:r>
            <a:rPr lang="fa-IR" sz="1400" b="1" dirty="0" smtClean="0">
              <a:solidFill>
                <a:schemeClr val="tx1"/>
              </a:solidFill>
              <a:latin typeface="+mj-lt"/>
              <a:cs typeface="+mn-cs"/>
            </a:rPr>
            <a:t>)</a:t>
          </a:r>
          <a:endParaRPr lang="en-US" sz="1400" b="1" dirty="0">
            <a:cs typeface="+mn-cs"/>
          </a:endParaRPr>
        </a:p>
      </dgm:t>
    </dgm:pt>
    <dgm:pt modelId="{99C6FDC2-4563-4BBD-BC04-87EE87D9CE79}" type="parTrans" cxnId="{96AA5175-746C-48FD-92B3-301780925278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23CBD50D-93D9-490F-80F5-F1AF2CD0ED7D}" type="sibTrans" cxnId="{96AA5175-746C-48FD-92B3-301780925278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3A460DB5-BE1C-4B00-9FB7-8488F6279A91}">
      <dgm:prSet phldrT="[Text]"/>
      <dgm:spPr/>
      <dgm:t>
        <a:bodyPr/>
        <a:lstStyle/>
        <a:p>
          <a:pPr rtl="1"/>
          <a:r>
            <a:rPr lang="fa-IR" b="1" dirty="0" smtClean="0">
              <a:solidFill>
                <a:schemeClr val="tx1"/>
              </a:solidFill>
              <a:latin typeface="+mj-lt"/>
              <a:cs typeface="+mn-cs"/>
            </a:rPr>
            <a:t>مديريت مستندات</a:t>
          </a:r>
          <a:endParaRPr lang="en-US" b="1" dirty="0">
            <a:cs typeface="+mn-cs"/>
          </a:endParaRPr>
        </a:p>
      </dgm:t>
    </dgm:pt>
    <dgm:pt modelId="{58C22E6E-B446-4CA0-B5F2-09C1F244B4E4}" type="parTrans" cxnId="{D72760E0-BD27-4A16-9847-79737030F1E4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D33D7645-5DA6-4B67-ADAE-7CECC275F38C}" type="sibTrans" cxnId="{D72760E0-BD27-4A16-9847-79737030F1E4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E580CB31-0DAE-4FE5-963E-2B6F9F7CC8F4}">
      <dgm:prSet phldrT="[Text]"/>
      <dgm:spPr/>
      <dgm:t>
        <a:bodyPr/>
        <a:lstStyle/>
        <a:p>
          <a:pPr rtl="1"/>
          <a:r>
            <a:rPr lang="fa-IR" b="1" dirty="0" smtClean="0">
              <a:solidFill>
                <a:schemeClr val="tx1"/>
              </a:solidFill>
              <a:latin typeface="+mj-lt"/>
              <a:cs typeface="+mn-cs"/>
            </a:rPr>
            <a:t>سيستم‌هاي خبره</a:t>
          </a:r>
          <a:endParaRPr lang="en-US" b="1" dirty="0">
            <a:cs typeface="+mn-cs"/>
          </a:endParaRPr>
        </a:p>
      </dgm:t>
    </dgm:pt>
    <dgm:pt modelId="{217EFB7A-4262-4E15-BCF3-91EAD04A5F81}" type="parTrans" cxnId="{2981E16E-3F04-4B14-949E-FE66F4AD3F92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97D746E4-2924-47B0-BFA3-4D2CFD59BFF7}" type="sibTrans" cxnId="{2981E16E-3F04-4B14-949E-FE66F4AD3F92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41730CFB-4114-4ADC-929E-F09A6A3BF932}">
      <dgm:prSet phldrT="[Text]"/>
      <dgm:spPr/>
      <dgm:t>
        <a:bodyPr/>
        <a:lstStyle/>
        <a:p>
          <a:pPr rtl="1"/>
          <a:r>
            <a:rPr lang="fa-IR" b="1" dirty="0" smtClean="0">
              <a:solidFill>
                <a:schemeClr val="tx1"/>
              </a:solidFill>
              <a:latin typeface="+mj-lt"/>
              <a:cs typeface="+mn-cs"/>
            </a:rPr>
            <a:t>مديريت محتوا</a:t>
          </a:r>
          <a:endParaRPr lang="en-US" b="1" dirty="0">
            <a:cs typeface="+mn-cs"/>
          </a:endParaRPr>
        </a:p>
      </dgm:t>
    </dgm:pt>
    <dgm:pt modelId="{868EA983-8221-4292-81ED-84B31893243D}" type="parTrans" cxnId="{9F86ADF1-8BE8-4AE9-AF0E-A60171BF3E2D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C14684B0-8FE5-46A8-B32C-BDAE7CE82D93}" type="sibTrans" cxnId="{9F86ADF1-8BE8-4AE9-AF0E-A60171BF3E2D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D8A90612-5C99-4F1F-88A2-C96A39F51E9D}" type="pres">
      <dgm:prSet presAssocID="{031350C0-4808-497D-8602-DE4DEE6CB69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0E9C5A-9F15-48C5-8E4C-A62868A56719}" type="pres">
      <dgm:prSet presAssocID="{031350C0-4808-497D-8602-DE4DEE6CB69C}" presName="radial" presStyleCnt="0">
        <dgm:presLayoutVars>
          <dgm:animLvl val="ctr"/>
        </dgm:presLayoutVars>
      </dgm:prSet>
      <dgm:spPr/>
    </dgm:pt>
    <dgm:pt modelId="{A62C785A-C09A-4CC6-880F-37A898352DF3}" type="pres">
      <dgm:prSet presAssocID="{E66314F5-BE97-4F0B-AFCD-63B0F7F23AC2}" presName="centerShape" presStyleLbl="vennNode1" presStyleIdx="0" presStyleCnt="8"/>
      <dgm:spPr/>
      <dgm:t>
        <a:bodyPr/>
        <a:lstStyle/>
        <a:p>
          <a:endParaRPr lang="en-US"/>
        </a:p>
      </dgm:t>
    </dgm:pt>
    <dgm:pt modelId="{A1BD63DE-2850-49DF-9C24-0A588D77A4D5}" type="pres">
      <dgm:prSet presAssocID="{39B678A0-5BA4-4DDE-B5D1-8EBB1084D116}" presName="node" presStyleLbl="vennNode1" presStyleIdx="1" presStyleCnt="8" custRadScaleRad="102540" custRadScaleInc="-16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8D86E-7A6C-4D10-8A2A-0F23CE815839}" type="pres">
      <dgm:prSet presAssocID="{329AE50E-65B1-4B36-B9DC-426408E58A25}" presName="node" presStyleLbl="vennNode1" presStyleIdx="2" presStyleCnt="8" custRadScaleRad="108271" custRadScaleInc="66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23695F-4078-4DED-BA79-4627637A5947}" type="pres">
      <dgm:prSet presAssocID="{C051A79E-B6FE-42F3-8DCD-F7C24EFEB270}" presName="node" presStyleLbl="vennNode1" presStyleIdx="3" presStyleCnt="8" custRadScaleRad="108940" custRadScaleInc="-20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B99AE3-59AD-4AF9-B109-FCE386655666}" type="pres">
      <dgm:prSet presAssocID="{EC482639-CEE3-4898-9259-44B67B341C41}" presName="node" presStyleLbl="vennNode1" presStyleIdx="4" presStyleCnt="8" custRadScaleRad="106354" custRadScaleInc="-72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FD2271-94C6-4FC1-9E82-14FC7C042647}" type="pres">
      <dgm:prSet presAssocID="{3A460DB5-BE1C-4B00-9FB7-8488F6279A91}" presName="node" presStyleLbl="vennNode1" presStyleIdx="5" presStyleCnt="8" custRadScaleRad="104901" custRadScaleInc="44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A28BE5-F8DA-41A2-825C-5748DE1C4E07}" type="pres">
      <dgm:prSet presAssocID="{41730CFB-4114-4ADC-929E-F09A6A3BF932}" presName="node" presStyleLbl="vennNode1" presStyleIdx="6" presStyleCnt="8" custRadScaleRad="108936" custRadScaleInc="20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4A9EDA-7EC0-47AF-9F6E-4CECD5423FD1}" type="pres">
      <dgm:prSet presAssocID="{E580CB31-0DAE-4FE5-963E-2B6F9F7CC8F4}" presName="node" presStyleLbl="vennNode1" presStyleIdx="7" presStyleCnt="8" custRadScaleRad="105325" custRadScaleInc="-44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F94819-9D2C-4FBA-8909-2AEEAD8B5277}" type="presOf" srcId="{E66314F5-BE97-4F0B-AFCD-63B0F7F23AC2}" destId="{A62C785A-C09A-4CC6-880F-37A898352DF3}" srcOrd="0" destOrd="0" presId="urn:microsoft.com/office/officeart/2005/8/layout/radial3"/>
    <dgm:cxn modelId="{79121DBC-F89D-4F45-AF8F-C239FF8A28C9}" srcId="{E66314F5-BE97-4F0B-AFCD-63B0F7F23AC2}" destId="{39B678A0-5BA4-4DDE-B5D1-8EBB1084D116}" srcOrd="0" destOrd="0" parTransId="{E6B75204-48AC-4C28-8303-F26C6018E234}" sibTransId="{3837D412-9295-4120-980E-ED456B4BE0F7}"/>
    <dgm:cxn modelId="{9F86ADF1-8BE8-4AE9-AF0E-A60171BF3E2D}" srcId="{E66314F5-BE97-4F0B-AFCD-63B0F7F23AC2}" destId="{41730CFB-4114-4ADC-929E-F09A6A3BF932}" srcOrd="5" destOrd="0" parTransId="{868EA983-8221-4292-81ED-84B31893243D}" sibTransId="{C14684B0-8FE5-46A8-B32C-BDAE7CE82D93}"/>
    <dgm:cxn modelId="{96AA5175-746C-48FD-92B3-301780925278}" srcId="{E66314F5-BE97-4F0B-AFCD-63B0F7F23AC2}" destId="{EC482639-CEE3-4898-9259-44B67B341C41}" srcOrd="3" destOrd="0" parTransId="{99C6FDC2-4563-4BBD-BC04-87EE87D9CE79}" sibTransId="{23CBD50D-93D9-490F-80F5-F1AF2CD0ED7D}"/>
    <dgm:cxn modelId="{0146AEFD-9071-4B24-9F5F-87D61468CFBA}" type="presOf" srcId="{41730CFB-4114-4ADC-929E-F09A6A3BF932}" destId="{C0A28BE5-F8DA-41A2-825C-5748DE1C4E07}" srcOrd="0" destOrd="0" presId="urn:microsoft.com/office/officeart/2005/8/layout/radial3"/>
    <dgm:cxn modelId="{A5248085-96BA-4D47-BB8A-452BEF091DB6}" srcId="{E66314F5-BE97-4F0B-AFCD-63B0F7F23AC2}" destId="{C051A79E-B6FE-42F3-8DCD-F7C24EFEB270}" srcOrd="2" destOrd="0" parTransId="{26E100D1-ABEF-46F8-A8CD-68332212C092}" sibTransId="{702942B8-4673-4EE1-91A1-7DF9A89B2375}"/>
    <dgm:cxn modelId="{6E8C94BA-25D1-4420-B553-799D4C039F92}" type="presOf" srcId="{329AE50E-65B1-4B36-B9DC-426408E58A25}" destId="{BDD8D86E-7A6C-4D10-8A2A-0F23CE815839}" srcOrd="0" destOrd="0" presId="urn:microsoft.com/office/officeart/2005/8/layout/radial3"/>
    <dgm:cxn modelId="{0981E4CA-4986-4615-ACBD-5FB8DA9EE16A}" type="presOf" srcId="{3A460DB5-BE1C-4B00-9FB7-8488F6279A91}" destId="{FAFD2271-94C6-4FC1-9E82-14FC7C042647}" srcOrd="0" destOrd="0" presId="urn:microsoft.com/office/officeart/2005/8/layout/radial3"/>
    <dgm:cxn modelId="{64B367DF-A507-49AF-9150-9789633A9786}" srcId="{E66314F5-BE97-4F0B-AFCD-63B0F7F23AC2}" destId="{329AE50E-65B1-4B36-B9DC-426408E58A25}" srcOrd="1" destOrd="0" parTransId="{CD63249C-5407-4B67-B859-3D93D98E9862}" sibTransId="{DEE33363-A63F-411E-8C07-B4A78487C1A2}"/>
    <dgm:cxn modelId="{DA2CAC02-59C5-43F0-B6E5-E6B48A389C79}" type="presOf" srcId="{C051A79E-B6FE-42F3-8DCD-F7C24EFEB270}" destId="{D223695F-4078-4DED-BA79-4627637A5947}" srcOrd="0" destOrd="0" presId="urn:microsoft.com/office/officeart/2005/8/layout/radial3"/>
    <dgm:cxn modelId="{2BA2C72B-434E-41A2-B44E-7D3DF0696FBA}" srcId="{031350C0-4808-497D-8602-DE4DEE6CB69C}" destId="{E66314F5-BE97-4F0B-AFCD-63B0F7F23AC2}" srcOrd="0" destOrd="0" parTransId="{BD85C718-9236-4927-B457-88E6FFC6A22C}" sibTransId="{6130B815-57E6-4F89-8861-D1F2D81C1E52}"/>
    <dgm:cxn modelId="{2981E16E-3F04-4B14-949E-FE66F4AD3F92}" srcId="{E66314F5-BE97-4F0B-AFCD-63B0F7F23AC2}" destId="{E580CB31-0DAE-4FE5-963E-2B6F9F7CC8F4}" srcOrd="6" destOrd="0" parTransId="{217EFB7A-4262-4E15-BCF3-91EAD04A5F81}" sibTransId="{97D746E4-2924-47B0-BFA3-4D2CFD59BFF7}"/>
    <dgm:cxn modelId="{80715C91-97B9-4CD1-A83C-FD6248F18E03}" type="presOf" srcId="{39B678A0-5BA4-4DDE-B5D1-8EBB1084D116}" destId="{A1BD63DE-2850-49DF-9C24-0A588D77A4D5}" srcOrd="0" destOrd="0" presId="urn:microsoft.com/office/officeart/2005/8/layout/radial3"/>
    <dgm:cxn modelId="{0CC0F22F-7AE1-4103-B106-9356DE55AA1D}" type="presOf" srcId="{031350C0-4808-497D-8602-DE4DEE6CB69C}" destId="{D8A90612-5C99-4F1F-88A2-C96A39F51E9D}" srcOrd="0" destOrd="0" presId="urn:microsoft.com/office/officeart/2005/8/layout/radial3"/>
    <dgm:cxn modelId="{D72760E0-BD27-4A16-9847-79737030F1E4}" srcId="{E66314F5-BE97-4F0B-AFCD-63B0F7F23AC2}" destId="{3A460DB5-BE1C-4B00-9FB7-8488F6279A91}" srcOrd="4" destOrd="0" parTransId="{58C22E6E-B446-4CA0-B5F2-09C1F244B4E4}" sibTransId="{D33D7645-5DA6-4B67-ADAE-7CECC275F38C}"/>
    <dgm:cxn modelId="{391F3F83-2E37-482E-AC43-7EC8D397EF75}" type="presOf" srcId="{E580CB31-0DAE-4FE5-963E-2B6F9F7CC8F4}" destId="{474A9EDA-7EC0-47AF-9F6E-4CECD5423FD1}" srcOrd="0" destOrd="0" presId="urn:microsoft.com/office/officeart/2005/8/layout/radial3"/>
    <dgm:cxn modelId="{15B7754F-16DC-471F-8E57-D214B59632F0}" type="presOf" srcId="{EC482639-CEE3-4898-9259-44B67B341C41}" destId="{27B99AE3-59AD-4AF9-B109-FCE386655666}" srcOrd="0" destOrd="0" presId="urn:microsoft.com/office/officeart/2005/8/layout/radial3"/>
    <dgm:cxn modelId="{1B08AF27-7B21-45CC-A814-A8CFECC2DCE7}" type="presParOf" srcId="{D8A90612-5C99-4F1F-88A2-C96A39F51E9D}" destId="{E60E9C5A-9F15-48C5-8E4C-A62868A56719}" srcOrd="0" destOrd="0" presId="urn:microsoft.com/office/officeart/2005/8/layout/radial3"/>
    <dgm:cxn modelId="{F4239CF6-98E1-44C6-A961-C83A90E4CE96}" type="presParOf" srcId="{E60E9C5A-9F15-48C5-8E4C-A62868A56719}" destId="{A62C785A-C09A-4CC6-880F-37A898352DF3}" srcOrd="0" destOrd="0" presId="urn:microsoft.com/office/officeart/2005/8/layout/radial3"/>
    <dgm:cxn modelId="{B02D4AAD-4ED1-4390-8B10-9A073EDC629A}" type="presParOf" srcId="{E60E9C5A-9F15-48C5-8E4C-A62868A56719}" destId="{A1BD63DE-2850-49DF-9C24-0A588D77A4D5}" srcOrd="1" destOrd="0" presId="urn:microsoft.com/office/officeart/2005/8/layout/radial3"/>
    <dgm:cxn modelId="{43006F90-C030-4204-B6DB-83EF096D23C2}" type="presParOf" srcId="{E60E9C5A-9F15-48C5-8E4C-A62868A56719}" destId="{BDD8D86E-7A6C-4D10-8A2A-0F23CE815839}" srcOrd="2" destOrd="0" presId="urn:microsoft.com/office/officeart/2005/8/layout/radial3"/>
    <dgm:cxn modelId="{005673F4-E1D0-4663-BC93-94E8768B060D}" type="presParOf" srcId="{E60E9C5A-9F15-48C5-8E4C-A62868A56719}" destId="{D223695F-4078-4DED-BA79-4627637A5947}" srcOrd="3" destOrd="0" presId="urn:microsoft.com/office/officeart/2005/8/layout/radial3"/>
    <dgm:cxn modelId="{CE8D5116-CB3E-4680-A9DF-E1CEF1760BC7}" type="presParOf" srcId="{E60E9C5A-9F15-48C5-8E4C-A62868A56719}" destId="{27B99AE3-59AD-4AF9-B109-FCE386655666}" srcOrd="4" destOrd="0" presId="urn:microsoft.com/office/officeart/2005/8/layout/radial3"/>
    <dgm:cxn modelId="{3E62D779-2D6C-4FB1-A545-22F47C2EA383}" type="presParOf" srcId="{E60E9C5A-9F15-48C5-8E4C-A62868A56719}" destId="{FAFD2271-94C6-4FC1-9E82-14FC7C042647}" srcOrd="5" destOrd="0" presId="urn:microsoft.com/office/officeart/2005/8/layout/radial3"/>
    <dgm:cxn modelId="{D4CE8CB4-9E82-40FD-9EAD-7A8FF2207BAF}" type="presParOf" srcId="{E60E9C5A-9F15-48C5-8E4C-A62868A56719}" destId="{C0A28BE5-F8DA-41A2-825C-5748DE1C4E07}" srcOrd="6" destOrd="0" presId="urn:microsoft.com/office/officeart/2005/8/layout/radial3"/>
    <dgm:cxn modelId="{740D83FD-E922-447C-B1E7-02B296DA7B7B}" type="presParOf" srcId="{E60E9C5A-9F15-48C5-8E4C-A62868A56719}" destId="{474A9EDA-7EC0-47AF-9F6E-4CECD5423FD1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31350C0-4808-497D-8602-DE4DEE6CB69C}" type="doc">
      <dgm:prSet loTypeId="urn:microsoft.com/office/officeart/2005/8/layout/radial6" loCatId="cycle" qsTypeId="urn:microsoft.com/office/officeart/2005/8/quickstyle/simple3" qsCatId="simple" csTypeId="urn:microsoft.com/office/officeart/2005/8/colors/colorful1#20" csCatId="colorful" phldr="1"/>
      <dgm:spPr/>
      <dgm:t>
        <a:bodyPr/>
        <a:lstStyle/>
        <a:p>
          <a:endParaRPr lang="en-US"/>
        </a:p>
      </dgm:t>
    </dgm:pt>
    <dgm:pt modelId="{E66314F5-BE97-4F0B-AFCD-63B0F7F23AC2}">
      <dgm:prSet phldrT="[Text]" custT="1"/>
      <dgm:spPr/>
      <dgm:t>
        <a:bodyPr/>
        <a:lstStyle/>
        <a:p>
          <a:pPr rtl="1"/>
          <a:r>
            <a:rPr lang="fa-IR" sz="1050" baseline="0" dirty="0" smtClean="0">
              <a:latin typeface="Times New Roman" pitchFamily="18" charset="0"/>
              <a:cs typeface="+mj-cs"/>
            </a:rPr>
            <a:t>نرم‌افزارهاي مديريت دانش</a:t>
          </a:r>
          <a:endParaRPr lang="en-US" sz="1050" b="1" dirty="0">
            <a:cs typeface="+mj-cs"/>
          </a:endParaRPr>
        </a:p>
      </dgm:t>
    </dgm:pt>
    <dgm:pt modelId="{BD85C718-9236-4927-B457-88E6FFC6A22C}" type="parTrans" cxnId="{2BA2C72B-434E-41A2-B44E-7D3DF0696FBA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6130B815-57E6-4F89-8861-D1F2D81C1E52}" type="sibTrans" cxnId="{2BA2C72B-434E-41A2-B44E-7D3DF0696FBA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39B678A0-5BA4-4DDE-B5D1-8EBB1084D116}">
      <dgm:prSet phldrT="[Text]" custT="1"/>
      <dgm:spPr/>
      <dgm:t>
        <a:bodyPr lIns="0" tIns="0" rIns="0" bIns="0"/>
        <a:lstStyle/>
        <a:p>
          <a:pPr rtl="1"/>
          <a:r>
            <a:rPr lang="fa-IR" sz="1100" b="1" dirty="0" smtClean="0">
              <a:latin typeface="+mj-lt"/>
              <a:cs typeface="+mn-cs"/>
            </a:rPr>
            <a:t>مديريت مستندات</a:t>
          </a:r>
          <a:endParaRPr lang="en-US" sz="1100" b="1" dirty="0" smtClean="0">
            <a:latin typeface="+mj-lt"/>
            <a:cs typeface="+mn-cs"/>
          </a:endParaRPr>
        </a:p>
        <a:p>
          <a:pPr rtl="1"/>
          <a:r>
            <a:rPr lang="fa-IR" sz="700" b="1" dirty="0" smtClean="0">
              <a:latin typeface="+mj-lt"/>
              <a:cs typeface="+mn-cs"/>
            </a:rPr>
            <a:t>(</a:t>
          </a:r>
          <a:r>
            <a:rPr lang="en-US" sz="700" b="1" dirty="0" smtClean="0">
              <a:latin typeface="+mj-lt"/>
              <a:cs typeface="+mn-cs"/>
            </a:rPr>
            <a:t>Document Management</a:t>
          </a:r>
          <a:r>
            <a:rPr lang="fa-IR" sz="700" b="1" dirty="0" smtClean="0">
              <a:latin typeface="+mj-lt"/>
              <a:cs typeface="+mn-cs"/>
            </a:rPr>
            <a:t>)</a:t>
          </a:r>
        </a:p>
        <a:p>
          <a:pPr rtl="1"/>
          <a:endParaRPr lang="en-US" sz="400" b="1" dirty="0">
            <a:latin typeface="+mj-lt"/>
            <a:cs typeface="+mn-cs"/>
          </a:endParaRPr>
        </a:p>
      </dgm:t>
    </dgm:pt>
    <dgm:pt modelId="{E6B75204-48AC-4C28-8303-F26C6018E234}" type="parTrans" cxnId="{79121DBC-F89D-4F45-AF8F-C239FF8A28C9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3837D412-9295-4120-980E-ED456B4BE0F7}" type="sibTrans" cxnId="{79121DBC-F89D-4F45-AF8F-C239FF8A28C9}">
      <dgm:prSet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endParaRPr lang="en-US" sz="1200" b="1">
            <a:cs typeface="+mn-cs"/>
          </a:endParaRPr>
        </a:p>
      </dgm:t>
    </dgm:pt>
    <dgm:pt modelId="{329AE50E-65B1-4B36-B9DC-426408E58A25}">
      <dgm:prSet phldrT="[Text]" custT="1"/>
      <dgm:spPr/>
      <dgm:t>
        <a:bodyPr lIns="0" tIns="0" rIns="0" bIns="0"/>
        <a:lstStyle/>
        <a:p>
          <a:pPr rtl="1"/>
          <a:r>
            <a:rPr lang="fa-IR" sz="1100" b="1" dirty="0" smtClean="0">
              <a:latin typeface="+mj-lt"/>
              <a:cs typeface="+mn-cs"/>
            </a:rPr>
            <a:t>مديريت محتوا</a:t>
          </a:r>
        </a:p>
        <a:p>
          <a:pPr rtl="1"/>
          <a:r>
            <a:rPr lang="fa-IR" sz="800" b="1" dirty="0" smtClean="0">
              <a:latin typeface="+mj-lt"/>
              <a:cs typeface="+mn-cs"/>
            </a:rPr>
            <a:t> (</a:t>
          </a:r>
          <a:r>
            <a:rPr lang="en-US" sz="800" b="1" dirty="0" smtClean="0">
              <a:latin typeface="+mj-lt"/>
              <a:cs typeface="+mn-cs"/>
            </a:rPr>
            <a:t>Content management</a:t>
          </a:r>
          <a:r>
            <a:rPr lang="fa-IR" sz="800" b="1" dirty="0" smtClean="0">
              <a:latin typeface="+mj-lt"/>
              <a:cs typeface="+mn-cs"/>
            </a:rPr>
            <a:t>)</a:t>
          </a:r>
          <a:endParaRPr lang="en-US" sz="800" b="1" dirty="0">
            <a:latin typeface="+mj-lt"/>
            <a:cs typeface="+mn-cs"/>
          </a:endParaRPr>
        </a:p>
      </dgm:t>
    </dgm:pt>
    <dgm:pt modelId="{CD63249C-5407-4B67-B859-3D93D98E9862}" type="parTrans" cxnId="{64B367DF-A507-49AF-9150-9789633A9786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DEE33363-A63F-411E-8C07-B4A78487C1A2}" type="sibTrans" cxnId="{64B367DF-A507-49AF-9150-9789633A9786}">
      <dgm:prSet/>
      <dgm:spPr/>
      <dgm:t>
        <a:bodyPr/>
        <a:lstStyle/>
        <a:p>
          <a:endParaRPr lang="en-US" sz="1200" b="1">
            <a:cs typeface="+mn-cs"/>
          </a:endParaRPr>
        </a:p>
      </dgm:t>
    </dgm:pt>
    <dgm:pt modelId="{C051A79E-B6FE-42F3-8DCD-F7C24EFEB270}">
      <dgm:prSet phldrT="[Text]" custT="1"/>
      <dgm:spPr/>
      <dgm:t>
        <a:bodyPr/>
        <a:lstStyle/>
        <a:p>
          <a:pPr rtl="1"/>
          <a:r>
            <a:rPr lang="fa-IR" sz="1100" b="1" dirty="0" smtClean="0">
              <a:latin typeface="+mj-lt"/>
              <a:cs typeface="+mn-cs"/>
            </a:rPr>
            <a:t>پشتيباني گروه</a:t>
          </a:r>
        </a:p>
        <a:p>
          <a:pPr rtl="1"/>
          <a:r>
            <a:rPr lang="fa-IR" sz="800" b="1" dirty="0" smtClean="0">
              <a:latin typeface="+mj-lt"/>
              <a:cs typeface="+mn-cs"/>
            </a:rPr>
            <a:t>(</a:t>
          </a:r>
          <a:r>
            <a:rPr lang="en-US" sz="800" b="1" dirty="0" smtClean="0">
              <a:latin typeface="+mj-lt"/>
              <a:cs typeface="+mn-cs"/>
            </a:rPr>
            <a:t>Group Support</a:t>
          </a:r>
          <a:r>
            <a:rPr lang="fa-IR" sz="800" b="1" dirty="0" smtClean="0">
              <a:latin typeface="+mj-lt"/>
              <a:cs typeface="+mn-cs"/>
            </a:rPr>
            <a:t>)</a:t>
          </a:r>
          <a:endParaRPr lang="en-US" sz="800" b="1" dirty="0">
            <a:latin typeface="+mj-lt"/>
            <a:cs typeface="+mn-cs"/>
          </a:endParaRPr>
        </a:p>
      </dgm:t>
    </dgm:pt>
    <dgm:pt modelId="{26E100D1-ABEF-46F8-A8CD-68332212C092}" type="parTrans" cxnId="{A5248085-96BA-4D47-BB8A-452BEF091DB6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702942B8-4673-4EE1-91A1-7DF9A89B2375}" type="sibTrans" cxnId="{A5248085-96BA-4D47-BB8A-452BEF091DB6}">
      <dgm:prSet/>
      <dgm:spPr/>
      <dgm:t>
        <a:bodyPr/>
        <a:lstStyle/>
        <a:p>
          <a:endParaRPr lang="en-US" sz="1200" b="1">
            <a:cs typeface="+mn-cs"/>
          </a:endParaRPr>
        </a:p>
      </dgm:t>
    </dgm:pt>
    <dgm:pt modelId="{EC482639-CEE3-4898-9259-44B67B341C41}">
      <dgm:prSet phldrT="[Text]" custT="1"/>
      <dgm:spPr/>
      <dgm:t>
        <a:bodyPr/>
        <a:lstStyle/>
        <a:p>
          <a:pPr rtl="1"/>
          <a:endParaRPr lang="fa-IR" sz="100" b="1" dirty="0" smtClean="0">
            <a:latin typeface="+mj-lt"/>
            <a:cs typeface="+mn-cs"/>
          </a:endParaRPr>
        </a:p>
        <a:p>
          <a:pPr rtl="1"/>
          <a:r>
            <a:rPr lang="fa-IR" sz="1050" b="1" dirty="0" smtClean="0">
              <a:latin typeface="+mj-lt"/>
              <a:cs typeface="+mn-cs"/>
            </a:rPr>
            <a:t>پشتيباني انجمن‌ها و جوامع </a:t>
          </a:r>
        </a:p>
        <a:p>
          <a:pPr rtl="1"/>
          <a:r>
            <a:rPr lang="fa-IR" sz="1100" b="1" dirty="0" smtClean="0">
              <a:latin typeface="+mj-lt"/>
              <a:cs typeface="+mn-cs"/>
            </a:rPr>
            <a:t>(</a:t>
          </a:r>
          <a:r>
            <a:rPr lang="en-US" sz="800" b="1" dirty="0" smtClean="0">
              <a:latin typeface="+mj-lt"/>
              <a:cs typeface="+mn-cs"/>
            </a:rPr>
            <a:t>Community Support</a:t>
          </a:r>
          <a:r>
            <a:rPr lang="fa-IR" sz="1100" b="1" dirty="0" smtClean="0">
              <a:latin typeface="+mj-lt"/>
              <a:cs typeface="+mn-cs"/>
            </a:rPr>
            <a:t>)</a:t>
          </a:r>
          <a:endParaRPr lang="en-US" sz="1100" b="1" dirty="0">
            <a:latin typeface="+mj-lt"/>
            <a:cs typeface="+mn-cs"/>
          </a:endParaRPr>
        </a:p>
      </dgm:t>
    </dgm:pt>
    <dgm:pt modelId="{99C6FDC2-4563-4BBD-BC04-87EE87D9CE79}" type="parTrans" cxnId="{96AA5175-746C-48FD-92B3-301780925278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23CBD50D-93D9-490F-80F5-F1AF2CD0ED7D}" type="sibTrans" cxnId="{96AA5175-746C-48FD-92B3-301780925278}">
      <dgm:prSet/>
      <dgm:spPr/>
      <dgm:t>
        <a:bodyPr/>
        <a:lstStyle/>
        <a:p>
          <a:endParaRPr lang="en-US" sz="1200" b="1">
            <a:cs typeface="+mn-cs"/>
          </a:endParaRPr>
        </a:p>
      </dgm:t>
    </dgm:pt>
    <dgm:pt modelId="{3A460DB5-BE1C-4B00-9FB7-8488F6279A91}">
      <dgm:prSet phldrT="[Text]" custT="1"/>
      <dgm:spPr/>
      <dgm:t>
        <a:bodyPr/>
        <a:lstStyle/>
        <a:p>
          <a:pPr rtl="1"/>
          <a:r>
            <a:rPr lang="fa-IR" sz="1050" b="1" dirty="0" smtClean="0">
              <a:latin typeface="+mj-lt"/>
              <a:cs typeface="+mn-cs"/>
            </a:rPr>
            <a:t>پشتيباني تصميم‎گيري         (</a:t>
          </a:r>
          <a:r>
            <a:rPr lang="en-US" sz="800" b="1" dirty="0" smtClean="0">
              <a:latin typeface="+mj-lt"/>
              <a:cs typeface="+mn-cs"/>
            </a:rPr>
            <a:t>Decision Support</a:t>
          </a:r>
          <a:r>
            <a:rPr lang="fa-IR" sz="1050" b="1" dirty="0" smtClean="0">
              <a:latin typeface="+mj-lt"/>
              <a:cs typeface="+mn-cs"/>
            </a:rPr>
            <a:t>)</a:t>
          </a:r>
          <a:endParaRPr lang="en-US" sz="1050" b="1" dirty="0">
            <a:latin typeface="+mj-lt"/>
            <a:cs typeface="+mn-cs"/>
          </a:endParaRPr>
        </a:p>
      </dgm:t>
    </dgm:pt>
    <dgm:pt modelId="{58C22E6E-B446-4CA0-B5F2-09C1F244B4E4}" type="parTrans" cxnId="{D72760E0-BD27-4A16-9847-79737030F1E4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D33D7645-5DA6-4B67-ADAE-7CECC275F38C}" type="sibTrans" cxnId="{D72760E0-BD27-4A16-9847-79737030F1E4}">
      <dgm:prSet/>
      <dgm:spPr/>
      <dgm:t>
        <a:bodyPr/>
        <a:lstStyle/>
        <a:p>
          <a:endParaRPr lang="en-US" sz="1200" b="1">
            <a:cs typeface="+mn-cs"/>
          </a:endParaRPr>
        </a:p>
      </dgm:t>
    </dgm:pt>
    <dgm:pt modelId="{41730CFB-4114-4ADC-929E-F09A6A3BF932}">
      <dgm:prSet phldrT="[Text]" custT="1"/>
      <dgm:spPr/>
      <dgm:t>
        <a:bodyPr/>
        <a:lstStyle/>
        <a:p>
          <a:pPr rtl="1"/>
          <a:endParaRPr lang="fa-IR" sz="300" b="1" dirty="0" smtClean="0">
            <a:latin typeface="+mj-lt"/>
            <a:cs typeface="+mn-cs"/>
          </a:endParaRPr>
        </a:p>
        <a:p>
          <a:pPr rtl="1"/>
          <a:r>
            <a:rPr lang="fa-IR" sz="1050" b="1" dirty="0" smtClean="0">
              <a:latin typeface="+mj-lt"/>
              <a:cs typeface="+mn-cs"/>
            </a:rPr>
            <a:t>هوشمندي كسب و كار</a:t>
          </a:r>
        </a:p>
        <a:p>
          <a:pPr rtl="1"/>
          <a:r>
            <a:rPr lang="fa-IR" sz="1050" b="1" dirty="0" smtClean="0">
              <a:latin typeface="+mj-lt"/>
              <a:cs typeface="+mn-cs"/>
            </a:rPr>
            <a:t>(</a:t>
          </a:r>
          <a:r>
            <a:rPr lang="en-US" sz="800" b="1" dirty="0" smtClean="0">
              <a:latin typeface="+mj-lt"/>
              <a:cs typeface="+mn-cs"/>
            </a:rPr>
            <a:t>Business Intelligence</a:t>
          </a:r>
          <a:r>
            <a:rPr lang="fa-IR" sz="1050" b="1" dirty="0" smtClean="0">
              <a:latin typeface="+mj-lt"/>
              <a:cs typeface="+mn-cs"/>
            </a:rPr>
            <a:t>)</a:t>
          </a:r>
          <a:endParaRPr lang="en-US" sz="1050" b="1" dirty="0">
            <a:latin typeface="+mj-lt"/>
            <a:cs typeface="+mn-cs"/>
          </a:endParaRPr>
        </a:p>
      </dgm:t>
    </dgm:pt>
    <dgm:pt modelId="{868EA983-8221-4292-81ED-84B31893243D}" type="parTrans" cxnId="{9F86ADF1-8BE8-4AE9-AF0E-A60171BF3E2D}">
      <dgm:prSet/>
      <dgm:spPr/>
      <dgm:t>
        <a:bodyPr/>
        <a:lstStyle/>
        <a:p>
          <a:endParaRPr lang="en-US" b="1">
            <a:cs typeface="+mn-cs"/>
          </a:endParaRPr>
        </a:p>
      </dgm:t>
    </dgm:pt>
    <dgm:pt modelId="{C14684B0-8FE5-46A8-B32C-BDAE7CE82D93}" type="sibTrans" cxnId="{9F86ADF1-8BE8-4AE9-AF0E-A60171BF3E2D}">
      <dgm:prSet/>
      <dgm:spPr/>
      <dgm:t>
        <a:bodyPr/>
        <a:lstStyle/>
        <a:p>
          <a:endParaRPr lang="en-US" sz="1200" b="1">
            <a:cs typeface="+mn-cs"/>
          </a:endParaRPr>
        </a:p>
      </dgm:t>
    </dgm:pt>
    <dgm:pt modelId="{75ECA028-F750-441B-B95F-5CFC9722F8E7}">
      <dgm:prSet phldrT="[Text]" custT="1"/>
      <dgm:spPr/>
      <dgm:t>
        <a:bodyPr/>
        <a:lstStyle/>
        <a:p>
          <a:pPr rtl="1"/>
          <a:r>
            <a:rPr lang="fa-IR" sz="1050" b="1" dirty="0" smtClean="0"/>
            <a:t>مديريت</a:t>
          </a:r>
          <a:endParaRPr lang="en-US" sz="1050" b="1" dirty="0" smtClean="0"/>
        </a:p>
        <a:p>
          <a:pPr rtl="1"/>
          <a:r>
            <a:rPr lang="fa-IR" sz="1000" b="1" dirty="0" smtClean="0"/>
            <a:t> فرايندهاي كسب و كار</a:t>
          </a:r>
        </a:p>
        <a:p>
          <a:pPr rtl="1"/>
          <a:r>
            <a:rPr lang="fa-IR" sz="800" b="1" dirty="0" smtClean="0"/>
            <a:t>(</a:t>
          </a:r>
          <a:r>
            <a:rPr lang="en-US" sz="800" b="1" dirty="0" smtClean="0"/>
            <a:t>Business Process Management</a:t>
          </a:r>
          <a:r>
            <a:rPr lang="fa-IR" sz="800" b="1" dirty="0" smtClean="0"/>
            <a:t>)</a:t>
          </a:r>
          <a:endParaRPr lang="en-US" sz="800" b="1" dirty="0">
            <a:latin typeface="+mj-lt"/>
            <a:cs typeface="+mn-cs"/>
          </a:endParaRPr>
        </a:p>
      </dgm:t>
    </dgm:pt>
    <dgm:pt modelId="{91C87A51-1EF0-4C59-BB63-CF83260CA919}" type="parTrans" cxnId="{33F98539-24CA-4A85-A3E0-354012ABE8F1}">
      <dgm:prSet/>
      <dgm:spPr/>
      <dgm:t>
        <a:bodyPr/>
        <a:lstStyle/>
        <a:p>
          <a:endParaRPr lang="en-US"/>
        </a:p>
      </dgm:t>
    </dgm:pt>
    <dgm:pt modelId="{516ED58D-430B-4A46-A4D4-8F0B6A464566}" type="sibTrans" cxnId="{33F98539-24CA-4A85-A3E0-354012ABE8F1}">
      <dgm:prSet/>
      <dgm:spPr/>
      <dgm:t>
        <a:bodyPr/>
        <a:lstStyle/>
        <a:p>
          <a:endParaRPr lang="en-US" sz="1200"/>
        </a:p>
      </dgm:t>
    </dgm:pt>
    <dgm:pt modelId="{44810CC5-490B-4B74-A728-8279C611DDB2}">
      <dgm:prSet phldrT="[Text]" custT="1"/>
      <dgm:spPr/>
      <dgm:t>
        <a:bodyPr/>
        <a:lstStyle/>
        <a:p>
          <a:pPr rtl="1"/>
          <a:r>
            <a:rPr lang="fa-IR" sz="1100" b="1" dirty="0" smtClean="0"/>
            <a:t>مديريت پروژه </a:t>
          </a:r>
        </a:p>
        <a:p>
          <a:pPr rtl="1"/>
          <a:r>
            <a:rPr lang="fa-IR" sz="800" b="1" dirty="0" smtClean="0"/>
            <a:t>(</a:t>
          </a:r>
          <a:r>
            <a:rPr lang="en-US" sz="800" b="1" dirty="0" smtClean="0"/>
            <a:t>Project Management</a:t>
          </a:r>
          <a:r>
            <a:rPr lang="fa-IR" sz="800" b="1" dirty="0" smtClean="0"/>
            <a:t>)</a:t>
          </a:r>
          <a:endParaRPr lang="en-US" sz="800" b="1" dirty="0">
            <a:latin typeface="+mj-lt"/>
            <a:cs typeface="+mn-cs"/>
          </a:endParaRPr>
        </a:p>
      </dgm:t>
    </dgm:pt>
    <dgm:pt modelId="{310CBB15-D98E-45CF-AF84-224D3C78024F}" type="parTrans" cxnId="{DD038634-7284-4710-BA26-EF51324D94F0}">
      <dgm:prSet/>
      <dgm:spPr/>
      <dgm:t>
        <a:bodyPr/>
        <a:lstStyle/>
        <a:p>
          <a:endParaRPr lang="en-US"/>
        </a:p>
      </dgm:t>
    </dgm:pt>
    <dgm:pt modelId="{C761E587-8B13-4790-9AB9-4354E0ADD6F5}" type="sibTrans" cxnId="{DD038634-7284-4710-BA26-EF51324D94F0}">
      <dgm:prSet/>
      <dgm:spPr/>
      <dgm:t>
        <a:bodyPr/>
        <a:lstStyle/>
        <a:p>
          <a:endParaRPr lang="en-US" sz="1200"/>
        </a:p>
      </dgm:t>
    </dgm:pt>
    <dgm:pt modelId="{5C941561-5B72-4092-A523-3E8CD0F8ED50}">
      <dgm:prSet custT="1"/>
      <dgm:spPr/>
      <dgm:t>
        <a:bodyPr lIns="0" tIns="0" rIns="0" bIns="0"/>
        <a:lstStyle/>
        <a:p>
          <a:pPr rtl="1"/>
          <a:r>
            <a:rPr lang="fa-IR" sz="1100" b="1" dirty="0" smtClean="0">
              <a:latin typeface="+mj-lt"/>
            </a:rPr>
            <a:t>مديريت </a:t>
          </a:r>
          <a:endParaRPr lang="en-US" sz="1100" b="1" dirty="0" smtClean="0">
            <a:latin typeface="+mj-lt"/>
          </a:endParaRPr>
        </a:p>
        <a:p>
          <a:pPr rtl="1"/>
          <a:r>
            <a:rPr lang="fa-IR" sz="1100" b="1" dirty="0" smtClean="0">
              <a:latin typeface="+mj-lt"/>
            </a:rPr>
            <a:t>داده‌هاي محصول</a:t>
          </a:r>
        </a:p>
        <a:p>
          <a:pPr rtl="1"/>
          <a:r>
            <a:rPr lang="fa-IR" sz="600" b="1" dirty="0" smtClean="0">
              <a:latin typeface="+mj-lt"/>
            </a:rPr>
            <a:t> (</a:t>
          </a:r>
          <a:r>
            <a:rPr lang="en-US" sz="600" b="1" dirty="0" smtClean="0">
              <a:latin typeface="+mj-lt"/>
            </a:rPr>
            <a:t>Product Data Management</a:t>
          </a:r>
          <a:r>
            <a:rPr lang="fa-IR" sz="600" b="1" dirty="0" smtClean="0">
              <a:latin typeface="+mj-lt"/>
            </a:rPr>
            <a:t>)</a:t>
          </a:r>
          <a:endParaRPr lang="fa-IR" sz="600" b="1" dirty="0">
            <a:latin typeface="+mj-lt"/>
          </a:endParaRPr>
        </a:p>
      </dgm:t>
    </dgm:pt>
    <dgm:pt modelId="{E369F4C4-B0A1-404A-879B-60F6954A19BD}" type="parTrans" cxnId="{B7472A6E-F6DE-41BB-9421-6F148174E7D4}">
      <dgm:prSet/>
      <dgm:spPr/>
      <dgm:t>
        <a:bodyPr/>
        <a:lstStyle/>
        <a:p>
          <a:endParaRPr lang="en-US"/>
        </a:p>
      </dgm:t>
    </dgm:pt>
    <dgm:pt modelId="{DDF6404D-878C-4BC3-B0B3-FB0A2B1C226B}" type="sibTrans" cxnId="{B7472A6E-F6DE-41BB-9421-6F148174E7D4}">
      <dgm:prSet/>
      <dgm:spPr/>
      <dgm:t>
        <a:bodyPr/>
        <a:lstStyle/>
        <a:p>
          <a:endParaRPr lang="en-US" sz="1200"/>
        </a:p>
      </dgm:t>
    </dgm:pt>
    <dgm:pt modelId="{5E70187A-4B9B-4D0B-8823-07E4EB2CFB6D}">
      <dgm:prSet custT="1"/>
      <dgm:spPr/>
      <dgm:t>
        <a:bodyPr/>
        <a:lstStyle/>
        <a:p>
          <a:pPr rtl="1"/>
          <a:r>
            <a:rPr lang="fa-IR" sz="1000" b="1" dirty="0" smtClean="0"/>
            <a:t>مهندسي سيستم‌ها</a:t>
          </a:r>
          <a:endParaRPr lang="en-US" sz="1000" b="1" dirty="0" smtClean="0"/>
        </a:p>
        <a:p>
          <a:pPr rtl="1"/>
          <a:r>
            <a:rPr lang="fa-IR" sz="800" b="1" dirty="0" smtClean="0"/>
            <a:t>(</a:t>
          </a:r>
          <a:r>
            <a:rPr lang="en-US" sz="800" b="1" dirty="0" smtClean="0"/>
            <a:t>Systems Engineering</a:t>
          </a:r>
          <a:r>
            <a:rPr lang="fa-IR" sz="800" b="1" dirty="0" smtClean="0"/>
            <a:t>)</a:t>
          </a:r>
          <a:endParaRPr lang="fa-IR" sz="800" b="1" dirty="0"/>
        </a:p>
      </dgm:t>
    </dgm:pt>
    <dgm:pt modelId="{E6BE5B27-52F0-446A-8E14-01E0C293FA72}" type="parTrans" cxnId="{2E6127EF-E4C5-436E-85C9-8E287B4D1C64}">
      <dgm:prSet/>
      <dgm:spPr/>
      <dgm:t>
        <a:bodyPr/>
        <a:lstStyle/>
        <a:p>
          <a:endParaRPr lang="en-US"/>
        </a:p>
      </dgm:t>
    </dgm:pt>
    <dgm:pt modelId="{BF5EEB8A-A920-4B16-9A50-0CA92F724CC7}" type="sibTrans" cxnId="{2E6127EF-E4C5-436E-85C9-8E287B4D1C64}">
      <dgm:prSet/>
      <dgm:spPr/>
      <dgm:t>
        <a:bodyPr/>
        <a:lstStyle/>
        <a:p>
          <a:endParaRPr lang="en-US" sz="1200"/>
        </a:p>
      </dgm:t>
    </dgm:pt>
    <dgm:pt modelId="{91C9CAA4-6788-4C8A-9C2D-F08E69945AB1}" type="pres">
      <dgm:prSet presAssocID="{031350C0-4808-497D-8602-DE4DEE6CB69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6E0420-7876-4166-9586-93CD9E75A324}" type="pres">
      <dgm:prSet presAssocID="{E66314F5-BE97-4F0B-AFCD-63B0F7F23AC2}" presName="centerShape" presStyleLbl="node0" presStyleIdx="0" presStyleCnt="1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8BC2AE53-B9DC-420E-8997-C4B84849AC13}" type="pres">
      <dgm:prSet presAssocID="{39B678A0-5BA4-4DDE-B5D1-8EBB1084D116}" presName="node" presStyleLbl="node1" presStyleIdx="0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C756D47D-3FED-4999-B61F-383CA8FDC75F}" type="pres">
      <dgm:prSet presAssocID="{39B678A0-5BA4-4DDE-B5D1-8EBB1084D116}" presName="dummy" presStyleCnt="0"/>
      <dgm:spPr/>
    </dgm:pt>
    <dgm:pt modelId="{4D8F0071-01D5-4CE0-8CC3-CFBE9D1F1CE8}" type="pres">
      <dgm:prSet presAssocID="{3837D412-9295-4120-980E-ED456B4BE0F7}" presName="sibTrans" presStyleLbl="sibTrans2D1" presStyleIdx="0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580D4FE7-3770-492C-B2A8-4881B3F948DC}" type="pres">
      <dgm:prSet presAssocID="{329AE50E-65B1-4B36-B9DC-426408E58A25}" presName="node" presStyleLbl="node1" presStyleIdx="1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D7B7A4A2-AAD5-42B8-8E2B-DD7C746FF4B4}" type="pres">
      <dgm:prSet presAssocID="{329AE50E-65B1-4B36-B9DC-426408E58A25}" presName="dummy" presStyleCnt="0"/>
      <dgm:spPr/>
    </dgm:pt>
    <dgm:pt modelId="{35EA0455-BC76-4D71-99C5-7972D0A97FC0}" type="pres">
      <dgm:prSet presAssocID="{DEE33363-A63F-411E-8C07-B4A78487C1A2}" presName="sibTrans" presStyleLbl="sibTrans2D1" presStyleIdx="1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D478BA50-C4C8-4AB7-B99B-2833629471B8}" type="pres">
      <dgm:prSet presAssocID="{C051A79E-B6FE-42F3-8DCD-F7C24EFEB270}" presName="node" presStyleLbl="node1" presStyleIdx="2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5CFEBD15-CF30-415F-ACC5-669CC45BAC54}" type="pres">
      <dgm:prSet presAssocID="{C051A79E-B6FE-42F3-8DCD-F7C24EFEB270}" presName="dummy" presStyleCnt="0"/>
      <dgm:spPr/>
    </dgm:pt>
    <dgm:pt modelId="{8E90E060-E400-47F3-8D62-10FD437450FE}" type="pres">
      <dgm:prSet presAssocID="{702942B8-4673-4EE1-91A1-7DF9A89B2375}" presName="sibTrans" presStyleLbl="sibTrans2D1" presStyleIdx="2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D54F634A-0D00-48C5-A4A4-F6BA60DB76BB}" type="pres">
      <dgm:prSet presAssocID="{EC482639-CEE3-4898-9259-44B67B341C41}" presName="node" presStyleLbl="node1" presStyleIdx="3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E67DB5E4-27FC-4D8F-94AB-8CD67A5C964E}" type="pres">
      <dgm:prSet presAssocID="{EC482639-CEE3-4898-9259-44B67B341C41}" presName="dummy" presStyleCnt="0"/>
      <dgm:spPr/>
    </dgm:pt>
    <dgm:pt modelId="{57ED949A-1773-44AE-B6EC-5C2F1FF8B9A2}" type="pres">
      <dgm:prSet presAssocID="{23CBD50D-93D9-490F-80F5-F1AF2CD0ED7D}" presName="sibTrans" presStyleLbl="sibTrans2D1" presStyleIdx="3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A071F043-44B4-4304-BA3C-D988B72CB1EA}" type="pres">
      <dgm:prSet presAssocID="{3A460DB5-BE1C-4B00-9FB7-8488F6279A91}" presName="node" presStyleLbl="node1" presStyleIdx="4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2D2C1708-0C04-4FB0-9E8C-D26EA2121DA3}" type="pres">
      <dgm:prSet presAssocID="{3A460DB5-BE1C-4B00-9FB7-8488F6279A91}" presName="dummy" presStyleCnt="0"/>
      <dgm:spPr/>
    </dgm:pt>
    <dgm:pt modelId="{EEC47D04-E59C-4730-99E2-4670E74FF459}" type="pres">
      <dgm:prSet presAssocID="{D33D7645-5DA6-4B67-ADAE-7CECC275F38C}" presName="sibTrans" presStyleLbl="sibTrans2D1" presStyleIdx="4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82C97F8C-4C33-415B-BE74-EE68FEB74F70}" type="pres">
      <dgm:prSet presAssocID="{41730CFB-4114-4ADC-929E-F09A6A3BF932}" presName="node" presStyleLbl="node1" presStyleIdx="5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E2472FC4-32D7-4BFB-9608-85906E289C60}" type="pres">
      <dgm:prSet presAssocID="{41730CFB-4114-4ADC-929E-F09A6A3BF932}" presName="dummy" presStyleCnt="0"/>
      <dgm:spPr/>
    </dgm:pt>
    <dgm:pt modelId="{F152886E-A2CD-4CE6-996B-1D4FEC9F06B0}" type="pres">
      <dgm:prSet presAssocID="{C14684B0-8FE5-46A8-B32C-BDAE7CE82D93}" presName="sibTrans" presStyleLbl="sibTrans2D1" presStyleIdx="5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EE11C5C6-2AED-4325-806F-0CB354B96DF7}" type="pres">
      <dgm:prSet presAssocID="{44810CC5-490B-4B74-A728-8279C611DDB2}" presName="node" presStyleLbl="node1" presStyleIdx="6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B89A3201-C2A7-4AFB-B3A1-836E0445A9B6}" type="pres">
      <dgm:prSet presAssocID="{44810CC5-490B-4B74-A728-8279C611DDB2}" presName="dummy" presStyleCnt="0"/>
      <dgm:spPr/>
    </dgm:pt>
    <dgm:pt modelId="{E8C55C99-E97B-439D-A366-4F5A970137C0}" type="pres">
      <dgm:prSet presAssocID="{C761E587-8B13-4790-9AB9-4354E0ADD6F5}" presName="sibTrans" presStyleLbl="sibTrans2D1" presStyleIdx="6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787FAFC2-1F5F-48E7-BE91-3B479C8270E9}" type="pres">
      <dgm:prSet presAssocID="{75ECA028-F750-441B-B95F-5CFC9722F8E7}" presName="node" presStyleLbl="node1" presStyleIdx="7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1CA3BC9C-CD74-4243-92C4-69EF39095D09}" type="pres">
      <dgm:prSet presAssocID="{75ECA028-F750-441B-B95F-5CFC9722F8E7}" presName="dummy" presStyleCnt="0"/>
      <dgm:spPr/>
    </dgm:pt>
    <dgm:pt modelId="{488B3C7E-E9CA-4EA6-813D-95E0EECE9504}" type="pres">
      <dgm:prSet presAssocID="{516ED58D-430B-4A46-A4D4-8F0B6A464566}" presName="sibTrans" presStyleLbl="sibTrans2D1" presStyleIdx="7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7C2C4710-B9CD-4D27-BAA0-24B6CEDEE763}" type="pres">
      <dgm:prSet presAssocID="{5C941561-5B72-4092-A523-3E8CD0F8ED50}" presName="node" presStyleLbl="node1" presStyleIdx="8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A615EC8C-D8EF-47F3-B2A4-C96D7782CE24}" type="pres">
      <dgm:prSet presAssocID="{5C941561-5B72-4092-A523-3E8CD0F8ED50}" presName="dummy" presStyleCnt="0"/>
      <dgm:spPr/>
    </dgm:pt>
    <dgm:pt modelId="{4EDA78E7-1668-420B-A608-E6087064584E}" type="pres">
      <dgm:prSet presAssocID="{DDF6404D-878C-4BC3-B0B3-FB0A2B1C226B}" presName="sibTrans" presStyleLbl="sibTrans2D1" presStyleIdx="8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C7F6989F-5DFA-4805-AB6B-9887200479E1}" type="pres">
      <dgm:prSet presAssocID="{5E70187A-4B9B-4D0B-8823-07E4EB2CFB6D}" presName="node" presStyleLbl="node1" presStyleIdx="9" presStyleCnt="10" custScaleX="156467" custScaleY="128427">
        <dgm:presLayoutVars>
          <dgm:bulletEnabled val="1"/>
        </dgm:presLayoutVars>
      </dgm:prSet>
      <dgm:spPr>
        <a:prstGeom prst="star10">
          <a:avLst/>
        </a:prstGeom>
      </dgm:spPr>
      <dgm:t>
        <a:bodyPr/>
        <a:lstStyle/>
        <a:p>
          <a:endParaRPr lang="en-US"/>
        </a:p>
      </dgm:t>
    </dgm:pt>
    <dgm:pt modelId="{FB65194D-21F6-42C2-8402-C49477E250EB}" type="pres">
      <dgm:prSet presAssocID="{5E70187A-4B9B-4D0B-8823-07E4EB2CFB6D}" presName="dummy" presStyleCnt="0"/>
      <dgm:spPr/>
    </dgm:pt>
    <dgm:pt modelId="{2D0CAFF1-53D9-4A59-936B-A056372BC237}" type="pres">
      <dgm:prSet presAssocID="{BF5EEB8A-A920-4B16-9A50-0CA92F724CC7}" presName="sibTrans" presStyleLbl="sibTrans2D1" presStyleIdx="9" presStyleCnt="10"/>
      <dgm:spPr>
        <a:prstGeom prst="star10">
          <a:avLst/>
        </a:prstGeom>
      </dgm:spPr>
      <dgm:t>
        <a:bodyPr/>
        <a:lstStyle/>
        <a:p>
          <a:endParaRPr lang="en-US"/>
        </a:p>
      </dgm:t>
    </dgm:pt>
  </dgm:ptLst>
  <dgm:cxnLst>
    <dgm:cxn modelId="{CB9B034E-7793-4F06-91F0-4265DCF8F869}" type="presOf" srcId="{C761E587-8B13-4790-9AB9-4354E0ADD6F5}" destId="{E8C55C99-E97B-439D-A366-4F5A970137C0}" srcOrd="0" destOrd="0" presId="urn:microsoft.com/office/officeart/2005/8/layout/radial6"/>
    <dgm:cxn modelId="{1ECD76AD-BAE5-4425-9526-D1237530A04F}" type="presOf" srcId="{EC482639-CEE3-4898-9259-44B67B341C41}" destId="{D54F634A-0D00-48C5-A4A4-F6BA60DB76BB}" srcOrd="0" destOrd="0" presId="urn:microsoft.com/office/officeart/2005/8/layout/radial6"/>
    <dgm:cxn modelId="{D72760E0-BD27-4A16-9847-79737030F1E4}" srcId="{E66314F5-BE97-4F0B-AFCD-63B0F7F23AC2}" destId="{3A460DB5-BE1C-4B00-9FB7-8488F6279A91}" srcOrd="4" destOrd="0" parTransId="{58C22E6E-B446-4CA0-B5F2-09C1F244B4E4}" sibTransId="{D33D7645-5DA6-4B67-ADAE-7CECC275F38C}"/>
    <dgm:cxn modelId="{D2902254-4727-44EF-8566-3559D6E04BBC}" type="presOf" srcId="{D33D7645-5DA6-4B67-ADAE-7CECC275F38C}" destId="{EEC47D04-E59C-4730-99E2-4670E74FF459}" srcOrd="0" destOrd="0" presId="urn:microsoft.com/office/officeart/2005/8/layout/radial6"/>
    <dgm:cxn modelId="{2BA2C72B-434E-41A2-B44E-7D3DF0696FBA}" srcId="{031350C0-4808-497D-8602-DE4DEE6CB69C}" destId="{E66314F5-BE97-4F0B-AFCD-63B0F7F23AC2}" srcOrd="0" destOrd="0" parTransId="{BD85C718-9236-4927-B457-88E6FFC6A22C}" sibTransId="{6130B815-57E6-4F89-8861-D1F2D81C1E52}"/>
    <dgm:cxn modelId="{87B6EAA1-497F-4C06-A35B-14166BF07B9A}" type="presOf" srcId="{23CBD50D-93D9-490F-80F5-F1AF2CD0ED7D}" destId="{57ED949A-1773-44AE-B6EC-5C2F1FF8B9A2}" srcOrd="0" destOrd="0" presId="urn:microsoft.com/office/officeart/2005/8/layout/radial6"/>
    <dgm:cxn modelId="{873B3D8C-A8BC-46FF-ADED-B7A859954493}" type="presOf" srcId="{44810CC5-490B-4B74-A728-8279C611DDB2}" destId="{EE11C5C6-2AED-4325-806F-0CB354B96DF7}" srcOrd="0" destOrd="0" presId="urn:microsoft.com/office/officeart/2005/8/layout/radial6"/>
    <dgm:cxn modelId="{79121DBC-F89D-4F45-AF8F-C239FF8A28C9}" srcId="{E66314F5-BE97-4F0B-AFCD-63B0F7F23AC2}" destId="{39B678A0-5BA4-4DDE-B5D1-8EBB1084D116}" srcOrd="0" destOrd="0" parTransId="{E6B75204-48AC-4C28-8303-F26C6018E234}" sibTransId="{3837D412-9295-4120-980E-ED456B4BE0F7}"/>
    <dgm:cxn modelId="{E3803715-5287-45A7-97ED-9C27D58933D2}" type="presOf" srcId="{5C941561-5B72-4092-A523-3E8CD0F8ED50}" destId="{7C2C4710-B9CD-4D27-BAA0-24B6CEDEE763}" srcOrd="0" destOrd="0" presId="urn:microsoft.com/office/officeart/2005/8/layout/radial6"/>
    <dgm:cxn modelId="{B6807CD8-9802-4AA6-BCCB-69280F0F68F2}" type="presOf" srcId="{702942B8-4673-4EE1-91A1-7DF9A89B2375}" destId="{8E90E060-E400-47F3-8D62-10FD437450FE}" srcOrd="0" destOrd="0" presId="urn:microsoft.com/office/officeart/2005/8/layout/radial6"/>
    <dgm:cxn modelId="{96AA5175-746C-48FD-92B3-301780925278}" srcId="{E66314F5-BE97-4F0B-AFCD-63B0F7F23AC2}" destId="{EC482639-CEE3-4898-9259-44B67B341C41}" srcOrd="3" destOrd="0" parTransId="{99C6FDC2-4563-4BBD-BC04-87EE87D9CE79}" sibTransId="{23CBD50D-93D9-490F-80F5-F1AF2CD0ED7D}"/>
    <dgm:cxn modelId="{EC821958-30C4-49A8-81CA-466462C10AE9}" type="presOf" srcId="{75ECA028-F750-441B-B95F-5CFC9722F8E7}" destId="{787FAFC2-1F5F-48E7-BE91-3B479C8270E9}" srcOrd="0" destOrd="0" presId="urn:microsoft.com/office/officeart/2005/8/layout/radial6"/>
    <dgm:cxn modelId="{DA429707-7DEF-4614-B0E0-71F9DA5E2DC0}" type="presOf" srcId="{C051A79E-B6FE-42F3-8DCD-F7C24EFEB270}" destId="{D478BA50-C4C8-4AB7-B99B-2833629471B8}" srcOrd="0" destOrd="0" presId="urn:microsoft.com/office/officeart/2005/8/layout/radial6"/>
    <dgm:cxn modelId="{DD038634-7284-4710-BA26-EF51324D94F0}" srcId="{E66314F5-BE97-4F0B-AFCD-63B0F7F23AC2}" destId="{44810CC5-490B-4B74-A728-8279C611DDB2}" srcOrd="6" destOrd="0" parTransId="{310CBB15-D98E-45CF-AF84-224D3C78024F}" sibTransId="{C761E587-8B13-4790-9AB9-4354E0ADD6F5}"/>
    <dgm:cxn modelId="{0F2E60DE-5923-4222-8295-B5E2E63FBE68}" type="presOf" srcId="{329AE50E-65B1-4B36-B9DC-426408E58A25}" destId="{580D4FE7-3770-492C-B2A8-4881B3F948DC}" srcOrd="0" destOrd="0" presId="urn:microsoft.com/office/officeart/2005/8/layout/radial6"/>
    <dgm:cxn modelId="{B7472A6E-F6DE-41BB-9421-6F148174E7D4}" srcId="{E66314F5-BE97-4F0B-AFCD-63B0F7F23AC2}" destId="{5C941561-5B72-4092-A523-3E8CD0F8ED50}" srcOrd="8" destOrd="0" parTransId="{E369F4C4-B0A1-404A-879B-60F6954A19BD}" sibTransId="{DDF6404D-878C-4BC3-B0B3-FB0A2B1C226B}"/>
    <dgm:cxn modelId="{33F98539-24CA-4A85-A3E0-354012ABE8F1}" srcId="{E66314F5-BE97-4F0B-AFCD-63B0F7F23AC2}" destId="{75ECA028-F750-441B-B95F-5CFC9722F8E7}" srcOrd="7" destOrd="0" parTransId="{91C87A51-1EF0-4C59-BB63-CF83260CA919}" sibTransId="{516ED58D-430B-4A46-A4D4-8F0B6A464566}"/>
    <dgm:cxn modelId="{2E6127EF-E4C5-436E-85C9-8E287B4D1C64}" srcId="{E66314F5-BE97-4F0B-AFCD-63B0F7F23AC2}" destId="{5E70187A-4B9B-4D0B-8823-07E4EB2CFB6D}" srcOrd="9" destOrd="0" parTransId="{E6BE5B27-52F0-446A-8E14-01E0C293FA72}" sibTransId="{BF5EEB8A-A920-4B16-9A50-0CA92F724CC7}"/>
    <dgm:cxn modelId="{0F6232BB-04EF-4A8B-843C-1D8833C2A09D}" type="presOf" srcId="{C14684B0-8FE5-46A8-B32C-BDAE7CE82D93}" destId="{F152886E-A2CD-4CE6-996B-1D4FEC9F06B0}" srcOrd="0" destOrd="0" presId="urn:microsoft.com/office/officeart/2005/8/layout/radial6"/>
    <dgm:cxn modelId="{1359DD57-3DC4-4934-A825-7037A417F842}" type="presOf" srcId="{516ED58D-430B-4A46-A4D4-8F0B6A464566}" destId="{488B3C7E-E9CA-4EA6-813D-95E0EECE9504}" srcOrd="0" destOrd="0" presId="urn:microsoft.com/office/officeart/2005/8/layout/radial6"/>
    <dgm:cxn modelId="{411E5359-EDA1-4D6E-AD00-4664710A0FA4}" type="presOf" srcId="{DDF6404D-878C-4BC3-B0B3-FB0A2B1C226B}" destId="{4EDA78E7-1668-420B-A608-E6087064584E}" srcOrd="0" destOrd="0" presId="urn:microsoft.com/office/officeart/2005/8/layout/radial6"/>
    <dgm:cxn modelId="{FF295E49-1165-437D-8EA7-9DA4AC71EB70}" type="presOf" srcId="{39B678A0-5BA4-4DDE-B5D1-8EBB1084D116}" destId="{8BC2AE53-B9DC-420E-8997-C4B84849AC13}" srcOrd="0" destOrd="0" presId="urn:microsoft.com/office/officeart/2005/8/layout/radial6"/>
    <dgm:cxn modelId="{A5248085-96BA-4D47-BB8A-452BEF091DB6}" srcId="{E66314F5-BE97-4F0B-AFCD-63B0F7F23AC2}" destId="{C051A79E-B6FE-42F3-8DCD-F7C24EFEB270}" srcOrd="2" destOrd="0" parTransId="{26E100D1-ABEF-46F8-A8CD-68332212C092}" sibTransId="{702942B8-4673-4EE1-91A1-7DF9A89B2375}"/>
    <dgm:cxn modelId="{989286B5-5BC9-48D1-9DB2-E2C4C1CE0F4C}" type="presOf" srcId="{031350C0-4808-497D-8602-DE4DEE6CB69C}" destId="{91C9CAA4-6788-4C8A-9C2D-F08E69945AB1}" srcOrd="0" destOrd="0" presId="urn:microsoft.com/office/officeart/2005/8/layout/radial6"/>
    <dgm:cxn modelId="{CF5F8167-154E-40C8-BE48-CE5609C08D0D}" type="presOf" srcId="{3A460DB5-BE1C-4B00-9FB7-8488F6279A91}" destId="{A071F043-44B4-4304-BA3C-D988B72CB1EA}" srcOrd="0" destOrd="0" presId="urn:microsoft.com/office/officeart/2005/8/layout/radial6"/>
    <dgm:cxn modelId="{9F86ADF1-8BE8-4AE9-AF0E-A60171BF3E2D}" srcId="{E66314F5-BE97-4F0B-AFCD-63B0F7F23AC2}" destId="{41730CFB-4114-4ADC-929E-F09A6A3BF932}" srcOrd="5" destOrd="0" parTransId="{868EA983-8221-4292-81ED-84B31893243D}" sibTransId="{C14684B0-8FE5-46A8-B32C-BDAE7CE82D93}"/>
    <dgm:cxn modelId="{3D0043C7-5303-40AD-933B-8B089EDC3792}" type="presOf" srcId="{BF5EEB8A-A920-4B16-9A50-0CA92F724CC7}" destId="{2D0CAFF1-53D9-4A59-936B-A056372BC237}" srcOrd="0" destOrd="0" presId="urn:microsoft.com/office/officeart/2005/8/layout/radial6"/>
    <dgm:cxn modelId="{BE67648D-52D1-4FE9-8EBE-CAC854F1323F}" type="presOf" srcId="{3837D412-9295-4120-980E-ED456B4BE0F7}" destId="{4D8F0071-01D5-4CE0-8CC3-CFBE9D1F1CE8}" srcOrd="0" destOrd="0" presId="urn:microsoft.com/office/officeart/2005/8/layout/radial6"/>
    <dgm:cxn modelId="{2495F5BF-0F80-480F-B8BC-EE3A79EF4A93}" type="presOf" srcId="{DEE33363-A63F-411E-8C07-B4A78487C1A2}" destId="{35EA0455-BC76-4D71-99C5-7972D0A97FC0}" srcOrd="0" destOrd="0" presId="urn:microsoft.com/office/officeart/2005/8/layout/radial6"/>
    <dgm:cxn modelId="{64B367DF-A507-49AF-9150-9789633A9786}" srcId="{E66314F5-BE97-4F0B-AFCD-63B0F7F23AC2}" destId="{329AE50E-65B1-4B36-B9DC-426408E58A25}" srcOrd="1" destOrd="0" parTransId="{CD63249C-5407-4B67-B859-3D93D98E9862}" sibTransId="{DEE33363-A63F-411E-8C07-B4A78487C1A2}"/>
    <dgm:cxn modelId="{8EF29AFA-B30E-433E-BD0A-F3B714F63930}" type="presOf" srcId="{E66314F5-BE97-4F0B-AFCD-63B0F7F23AC2}" destId="{D16E0420-7876-4166-9586-93CD9E75A324}" srcOrd="0" destOrd="0" presId="urn:microsoft.com/office/officeart/2005/8/layout/radial6"/>
    <dgm:cxn modelId="{8A3E6FB8-5C0B-4D84-95EA-14AFD9CA5CE6}" type="presOf" srcId="{41730CFB-4114-4ADC-929E-F09A6A3BF932}" destId="{82C97F8C-4C33-415B-BE74-EE68FEB74F70}" srcOrd="0" destOrd="0" presId="urn:microsoft.com/office/officeart/2005/8/layout/radial6"/>
    <dgm:cxn modelId="{6ECFCDAC-1AFC-49B5-BE0E-0A1DB3683CE0}" type="presOf" srcId="{5E70187A-4B9B-4D0B-8823-07E4EB2CFB6D}" destId="{C7F6989F-5DFA-4805-AB6B-9887200479E1}" srcOrd="0" destOrd="0" presId="urn:microsoft.com/office/officeart/2005/8/layout/radial6"/>
    <dgm:cxn modelId="{730A31BD-D387-400C-B6A5-F732719A3D85}" type="presParOf" srcId="{91C9CAA4-6788-4C8A-9C2D-F08E69945AB1}" destId="{D16E0420-7876-4166-9586-93CD9E75A324}" srcOrd="0" destOrd="0" presId="urn:microsoft.com/office/officeart/2005/8/layout/radial6"/>
    <dgm:cxn modelId="{4AE85799-AFCF-4BEE-8F0F-5D47C9F1390B}" type="presParOf" srcId="{91C9CAA4-6788-4C8A-9C2D-F08E69945AB1}" destId="{8BC2AE53-B9DC-420E-8997-C4B84849AC13}" srcOrd="1" destOrd="0" presId="urn:microsoft.com/office/officeart/2005/8/layout/radial6"/>
    <dgm:cxn modelId="{459592A3-FD73-4B90-98CE-8BDED7C93164}" type="presParOf" srcId="{91C9CAA4-6788-4C8A-9C2D-F08E69945AB1}" destId="{C756D47D-3FED-4999-B61F-383CA8FDC75F}" srcOrd="2" destOrd="0" presId="urn:microsoft.com/office/officeart/2005/8/layout/radial6"/>
    <dgm:cxn modelId="{DF3CCD8F-26E4-4844-9970-911B496ACEB8}" type="presParOf" srcId="{91C9CAA4-6788-4C8A-9C2D-F08E69945AB1}" destId="{4D8F0071-01D5-4CE0-8CC3-CFBE9D1F1CE8}" srcOrd="3" destOrd="0" presId="urn:microsoft.com/office/officeart/2005/8/layout/radial6"/>
    <dgm:cxn modelId="{1F3F3331-7F4D-4CA1-9CEA-388082AC401B}" type="presParOf" srcId="{91C9CAA4-6788-4C8A-9C2D-F08E69945AB1}" destId="{580D4FE7-3770-492C-B2A8-4881B3F948DC}" srcOrd="4" destOrd="0" presId="urn:microsoft.com/office/officeart/2005/8/layout/radial6"/>
    <dgm:cxn modelId="{64C32DAB-955E-43F8-98BD-00285B495C5F}" type="presParOf" srcId="{91C9CAA4-6788-4C8A-9C2D-F08E69945AB1}" destId="{D7B7A4A2-AAD5-42B8-8E2B-DD7C746FF4B4}" srcOrd="5" destOrd="0" presId="urn:microsoft.com/office/officeart/2005/8/layout/radial6"/>
    <dgm:cxn modelId="{1E18355E-5F69-4FA9-B13A-B2FDA8C88215}" type="presParOf" srcId="{91C9CAA4-6788-4C8A-9C2D-F08E69945AB1}" destId="{35EA0455-BC76-4D71-99C5-7972D0A97FC0}" srcOrd="6" destOrd="0" presId="urn:microsoft.com/office/officeart/2005/8/layout/radial6"/>
    <dgm:cxn modelId="{E78730CF-3357-4761-B403-2555439A3811}" type="presParOf" srcId="{91C9CAA4-6788-4C8A-9C2D-F08E69945AB1}" destId="{D478BA50-C4C8-4AB7-B99B-2833629471B8}" srcOrd="7" destOrd="0" presId="urn:microsoft.com/office/officeart/2005/8/layout/radial6"/>
    <dgm:cxn modelId="{AF39E5D9-9944-4271-ACF4-5700552B9429}" type="presParOf" srcId="{91C9CAA4-6788-4C8A-9C2D-F08E69945AB1}" destId="{5CFEBD15-CF30-415F-ACC5-669CC45BAC54}" srcOrd="8" destOrd="0" presId="urn:microsoft.com/office/officeart/2005/8/layout/radial6"/>
    <dgm:cxn modelId="{A41A0371-C229-406F-9FEE-C209DC9413B6}" type="presParOf" srcId="{91C9CAA4-6788-4C8A-9C2D-F08E69945AB1}" destId="{8E90E060-E400-47F3-8D62-10FD437450FE}" srcOrd="9" destOrd="0" presId="urn:microsoft.com/office/officeart/2005/8/layout/radial6"/>
    <dgm:cxn modelId="{917307FB-4FC3-4090-B217-6F30671E7C5F}" type="presParOf" srcId="{91C9CAA4-6788-4C8A-9C2D-F08E69945AB1}" destId="{D54F634A-0D00-48C5-A4A4-F6BA60DB76BB}" srcOrd="10" destOrd="0" presId="urn:microsoft.com/office/officeart/2005/8/layout/radial6"/>
    <dgm:cxn modelId="{C959B786-7980-4BBB-AD70-765AA5439C88}" type="presParOf" srcId="{91C9CAA4-6788-4C8A-9C2D-F08E69945AB1}" destId="{E67DB5E4-27FC-4D8F-94AB-8CD67A5C964E}" srcOrd="11" destOrd="0" presId="urn:microsoft.com/office/officeart/2005/8/layout/radial6"/>
    <dgm:cxn modelId="{6FAF41BC-163D-45ED-938E-344C65209871}" type="presParOf" srcId="{91C9CAA4-6788-4C8A-9C2D-F08E69945AB1}" destId="{57ED949A-1773-44AE-B6EC-5C2F1FF8B9A2}" srcOrd="12" destOrd="0" presId="urn:microsoft.com/office/officeart/2005/8/layout/radial6"/>
    <dgm:cxn modelId="{FE3AAA29-C28C-4210-9F98-0289D4D2DFFD}" type="presParOf" srcId="{91C9CAA4-6788-4C8A-9C2D-F08E69945AB1}" destId="{A071F043-44B4-4304-BA3C-D988B72CB1EA}" srcOrd="13" destOrd="0" presId="urn:microsoft.com/office/officeart/2005/8/layout/radial6"/>
    <dgm:cxn modelId="{7F181AB9-09A4-488C-9C60-64B1E6B45AFA}" type="presParOf" srcId="{91C9CAA4-6788-4C8A-9C2D-F08E69945AB1}" destId="{2D2C1708-0C04-4FB0-9E8C-D26EA2121DA3}" srcOrd="14" destOrd="0" presId="urn:microsoft.com/office/officeart/2005/8/layout/radial6"/>
    <dgm:cxn modelId="{F43679CB-F77B-4052-871D-15F4C768089F}" type="presParOf" srcId="{91C9CAA4-6788-4C8A-9C2D-F08E69945AB1}" destId="{EEC47D04-E59C-4730-99E2-4670E74FF459}" srcOrd="15" destOrd="0" presId="urn:microsoft.com/office/officeart/2005/8/layout/radial6"/>
    <dgm:cxn modelId="{1822859D-609D-44CA-9AD4-8FC4958F10CE}" type="presParOf" srcId="{91C9CAA4-6788-4C8A-9C2D-F08E69945AB1}" destId="{82C97F8C-4C33-415B-BE74-EE68FEB74F70}" srcOrd="16" destOrd="0" presId="urn:microsoft.com/office/officeart/2005/8/layout/radial6"/>
    <dgm:cxn modelId="{647962B5-760D-4F5E-A528-52E2F364BF14}" type="presParOf" srcId="{91C9CAA4-6788-4C8A-9C2D-F08E69945AB1}" destId="{E2472FC4-32D7-4BFB-9608-85906E289C60}" srcOrd="17" destOrd="0" presId="urn:microsoft.com/office/officeart/2005/8/layout/radial6"/>
    <dgm:cxn modelId="{78FFE1A0-066C-4CF2-8FFC-307DE6621B59}" type="presParOf" srcId="{91C9CAA4-6788-4C8A-9C2D-F08E69945AB1}" destId="{F152886E-A2CD-4CE6-996B-1D4FEC9F06B0}" srcOrd="18" destOrd="0" presId="urn:microsoft.com/office/officeart/2005/8/layout/radial6"/>
    <dgm:cxn modelId="{C29B3554-692C-4C78-8BB0-F743A67197B7}" type="presParOf" srcId="{91C9CAA4-6788-4C8A-9C2D-F08E69945AB1}" destId="{EE11C5C6-2AED-4325-806F-0CB354B96DF7}" srcOrd="19" destOrd="0" presId="urn:microsoft.com/office/officeart/2005/8/layout/radial6"/>
    <dgm:cxn modelId="{BF6A27D9-2E5E-4743-BD64-5C28BEF3A19E}" type="presParOf" srcId="{91C9CAA4-6788-4C8A-9C2D-F08E69945AB1}" destId="{B89A3201-C2A7-4AFB-B3A1-836E0445A9B6}" srcOrd="20" destOrd="0" presId="urn:microsoft.com/office/officeart/2005/8/layout/radial6"/>
    <dgm:cxn modelId="{2CAC2744-6A82-4124-8FFA-B4435F5CEF94}" type="presParOf" srcId="{91C9CAA4-6788-4C8A-9C2D-F08E69945AB1}" destId="{E8C55C99-E97B-439D-A366-4F5A970137C0}" srcOrd="21" destOrd="0" presId="urn:microsoft.com/office/officeart/2005/8/layout/radial6"/>
    <dgm:cxn modelId="{E86E1928-07BC-489F-9692-D1D175E4A757}" type="presParOf" srcId="{91C9CAA4-6788-4C8A-9C2D-F08E69945AB1}" destId="{787FAFC2-1F5F-48E7-BE91-3B479C8270E9}" srcOrd="22" destOrd="0" presId="urn:microsoft.com/office/officeart/2005/8/layout/radial6"/>
    <dgm:cxn modelId="{1C8F3370-DDF4-4E01-84B0-102E611DA317}" type="presParOf" srcId="{91C9CAA4-6788-4C8A-9C2D-F08E69945AB1}" destId="{1CA3BC9C-CD74-4243-92C4-69EF39095D09}" srcOrd="23" destOrd="0" presId="urn:microsoft.com/office/officeart/2005/8/layout/radial6"/>
    <dgm:cxn modelId="{12A69330-E7D8-4A20-9548-4AF7933999C1}" type="presParOf" srcId="{91C9CAA4-6788-4C8A-9C2D-F08E69945AB1}" destId="{488B3C7E-E9CA-4EA6-813D-95E0EECE9504}" srcOrd="24" destOrd="0" presId="urn:microsoft.com/office/officeart/2005/8/layout/radial6"/>
    <dgm:cxn modelId="{7017DC9D-5164-40B8-9089-C11212651886}" type="presParOf" srcId="{91C9CAA4-6788-4C8A-9C2D-F08E69945AB1}" destId="{7C2C4710-B9CD-4D27-BAA0-24B6CEDEE763}" srcOrd="25" destOrd="0" presId="urn:microsoft.com/office/officeart/2005/8/layout/radial6"/>
    <dgm:cxn modelId="{3E7E3DB8-0FEB-470A-AB1B-B06044917FDF}" type="presParOf" srcId="{91C9CAA4-6788-4C8A-9C2D-F08E69945AB1}" destId="{A615EC8C-D8EF-47F3-B2A4-C96D7782CE24}" srcOrd="26" destOrd="0" presId="urn:microsoft.com/office/officeart/2005/8/layout/radial6"/>
    <dgm:cxn modelId="{3DD32A39-7F49-498D-AA0F-A2371E1500A7}" type="presParOf" srcId="{91C9CAA4-6788-4C8A-9C2D-F08E69945AB1}" destId="{4EDA78E7-1668-420B-A608-E6087064584E}" srcOrd="27" destOrd="0" presId="urn:microsoft.com/office/officeart/2005/8/layout/radial6"/>
    <dgm:cxn modelId="{E0FB90EA-72F6-491D-BEB6-E247F9BE7A03}" type="presParOf" srcId="{91C9CAA4-6788-4C8A-9C2D-F08E69945AB1}" destId="{C7F6989F-5DFA-4805-AB6B-9887200479E1}" srcOrd="28" destOrd="0" presId="urn:microsoft.com/office/officeart/2005/8/layout/radial6"/>
    <dgm:cxn modelId="{35D81A9C-209F-4A09-B969-89FF6D3DEF36}" type="presParOf" srcId="{91C9CAA4-6788-4C8A-9C2D-F08E69945AB1}" destId="{FB65194D-21F6-42C2-8402-C49477E250EB}" srcOrd="29" destOrd="0" presId="urn:microsoft.com/office/officeart/2005/8/layout/radial6"/>
    <dgm:cxn modelId="{1E9471D7-C4FC-41AD-A0F9-8BF6708E743F}" type="presParOf" srcId="{91C9CAA4-6788-4C8A-9C2D-F08E69945AB1}" destId="{2D0CAFF1-53D9-4A59-936B-A056372BC237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5A82708-CC56-48A1-8096-56CDE1763277}" type="doc">
      <dgm:prSet loTypeId="urn:microsoft.com/office/officeart/2005/8/layout/pyramid2" loCatId="pyramid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1CBBF5B-B8C2-4FEF-885C-F8AE46C0ABF7}">
      <dgm:prSet phldrT="[Text]" custT="1"/>
      <dgm:spPr/>
      <dgm:t>
        <a:bodyPr/>
        <a:lstStyle/>
        <a:p>
          <a:pPr rtl="1">
            <a:spcAft>
              <a:spcPts val="0"/>
            </a:spcAft>
          </a:pPr>
          <a:r>
            <a:rPr lang="fa-IR" sz="1800" b="1" baseline="0" dirty="0" smtClean="0"/>
            <a:t>سيستم‌هاي </a:t>
          </a:r>
        </a:p>
        <a:p>
          <a:pPr rtl="1">
            <a:spcAft>
              <a:spcPts val="0"/>
            </a:spcAft>
          </a:pPr>
          <a:r>
            <a:rPr lang="fa-IR" sz="1800" b="1" baseline="0" dirty="0" smtClean="0"/>
            <a:t>مديريت زنجيره توليد </a:t>
          </a:r>
        </a:p>
        <a:p>
          <a:pPr rtl="1">
            <a:spcAft>
              <a:spcPts val="0"/>
            </a:spcAft>
          </a:pPr>
          <a:r>
            <a:rPr lang="en-US" sz="1800" b="1" i="0" baseline="0" dirty="0" smtClean="0">
              <a:latin typeface="+mn-lt"/>
            </a:rPr>
            <a:t>(</a:t>
          </a:r>
          <a:r>
            <a:rPr lang="en-US" sz="1800" b="1" i="0" dirty="0" smtClean="0">
              <a:solidFill>
                <a:srgbClr val="C00000"/>
              </a:solidFill>
              <a:latin typeface="+mn-lt"/>
            </a:rPr>
            <a:t>S</a:t>
          </a:r>
          <a:r>
            <a:rPr lang="en-US" sz="1800" i="0" dirty="0" smtClean="0">
              <a:latin typeface="+mn-lt"/>
            </a:rPr>
            <a:t>upply </a:t>
          </a:r>
          <a:r>
            <a:rPr lang="en-US" sz="1800" b="1" i="0" dirty="0" smtClean="0">
              <a:solidFill>
                <a:srgbClr val="C00000"/>
              </a:solidFill>
              <a:latin typeface="+mn-lt"/>
            </a:rPr>
            <a:t>C</a:t>
          </a:r>
          <a:r>
            <a:rPr lang="en-US" sz="1800" i="0" dirty="0" smtClean="0">
              <a:latin typeface="+mn-lt"/>
            </a:rPr>
            <a:t>hain </a:t>
          </a:r>
          <a:r>
            <a:rPr lang="en-US" sz="1800" b="1" i="0" dirty="0" smtClean="0">
              <a:solidFill>
                <a:srgbClr val="C00000"/>
              </a:solidFill>
              <a:latin typeface="+mn-lt"/>
            </a:rPr>
            <a:t>M</a:t>
          </a:r>
          <a:r>
            <a:rPr lang="en-US" sz="1800" i="0" dirty="0" smtClean="0">
              <a:latin typeface="+mn-lt"/>
            </a:rPr>
            <a:t>anagement</a:t>
          </a:r>
          <a:r>
            <a:rPr lang="en-US" sz="1800" b="1" i="0" baseline="0" dirty="0" smtClean="0">
              <a:latin typeface="+mn-lt"/>
            </a:rPr>
            <a:t>)</a:t>
          </a:r>
          <a:endParaRPr lang="en-US" sz="1800" b="1" i="0" dirty="0">
            <a:latin typeface="+mn-lt"/>
          </a:endParaRPr>
        </a:p>
      </dgm:t>
    </dgm:pt>
    <dgm:pt modelId="{4CA19255-C4AC-4324-97CB-8D0242F88986}" type="parTrans" cxnId="{72CB2007-E207-4C8F-83DD-A24293C54D3F}">
      <dgm:prSet/>
      <dgm:spPr/>
      <dgm:t>
        <a:bodyPr/>
        <a:lstStyle/>
        <a:p>
          <a:endParaRPr lang="en-US"/>
        </a:p>
      </dgm:t>
    </dgm:pt>
    <dgm:pt modelId="{6B411825-FDE2-4912-AEB6-F7899AFEAE73}" type="sibTrans" cxnId="{72CB2007-E207-4C8F-83DD-A24293C54D3F}">
      <dgm:prSet/>
      <dgm:spPr/>
      <dgm:t>
        <a:bodyPr/>
        <a:lstStyle/>
        <a:p>
          <a:endParaRPr lang="en-US"/>
        </a:p>
      </dgm:t>
    </dgm:pt>
    <dgm:pt modelId="{1FEED927-A272-449D-93DE-F3C54BA291BF}">
      <dgm:prSet phldrT="[Text]" custT="1"/>
      <dgm:spPr/>
      <dgm:t>
        <a:bodyPr/>
        <a:lstStyle/>
        <a:p>
          <a:pPr rtl="1">
            <a:spcAft>
              <a:spcPts val="0"/>
            </a:spcAft>
          </a:pPr>
          <a:r>
            <a:rPr lang="fa-IR" sz="1800" b="1" baseline="0" dirty="0" smtClean="0"/>
            <a:t>سيستم‌هاي </a:t>
          </a:r>
        </a:p>
        <a:p>
          <a:pPr rtl="1">
            <a:spcAft>
              <a:spcPts val="0"/>
            </a:spcAft>
          </a:pPr>
          <a:r>
            <a:rPr lang="fa-IR" sz="1800" b="1" baseline="0" dirty="0" smtClean="0"/>
            <a:t>برنامه ريزي منابع سازمان </a:t>
          </a:r>
        </a:p>
        <a:p>
          <a:pPr rtl="1">
            <a:spcAft>
              <a:spcPts val="0"/>
            </a:spcAft>
          </a:pPr>
          <a:r>
            <a:rPr lang="en-US" sz="1800" b="1" baseline="0" dirty="0" smtClean="0">
              <a:latin typeface="+mn-lt"/>
            </a:rPr>
            <a:t>(</a:t>
          </a:r>
          <a:r>
            <a:rPr lang="en-US" sz="1800" b="1" dirty="0" smtClean="0">
              <a:solidFill>
                <a:srgbClr val="C00000"/>
              </a:solidFill>
              <a:latin typeface="+mn-lt"/>
            </a:rPr>
            <a:t>E</a:t>
          </a:r>
          <a:r>
            <a:rPr lang="en-US" sz="1800" dirty="0" smtClean="0">
              <a:latin typeface="+mn-lt"/>
            </a:rPr>
            <a:t>nterprise </a:t>
          </a:r>
          <a:r>
            <a:rPr lang="en-US" sz="1800" b="1" dirty="0" smtClean="0">
              <a:solidFill>
                <a:srgbClr val="C00000"/>
              </a:solidFill>
              <a:latin typeface="+mn-lt"/>
            </a:rPr>
            <a:t>R</a:t>
          </a:r>
          <a:r>
            <a:rPr lang="en-US" sz="1800" dirty="0" smtClean="0">
              <a:latin typeface="+mn-lt"/>
            </a:rPr>
            <a:t>esource </a:t>
          </a:r>
          <a:r>
            <a:rPr lang="en-US" sz="1800" b="1" dirty="0" smtClean="0">
              <a:solidFill>
                <a:srgbClr val="C00000"/>
              </a:solidFill>
              <a:latin typeface="+mn-lt"/>
            </a:rPr>
            <a:t>P</a:t>
          </a:r>
          <a:r>
            <a:rPr lang="en-US" sz="1800" dirty="0" smtClean="0">
              <a:latin typeface="+mn-lt"/>
            </a:rPr>
            <a:t>lanning </a:t>
          </a:r>
          <a:r>
            <a:rPr lang="en-US" sz="1800" b="1" baseline="0" dirty="0" smtClean="0">
              <a:latin typeface="+mn-lt"/>
            </a:rPr>
            <a:t>)</a:t>
          </a:r>
          <a:endParaRPr lang="en-US" sz="1800" b="1" dirty="0">
            <a:latin typeface="+mn-lt"/>
          </a:endParaRPr>
        </a:p>
      </dgm:t>
    </dgm:pt>
    <dgm:pt modelId="{6496B525-AD52-4CBE-B6B8-D5F56BC5D849}" type="parTrans" cxnId="{C0E5C043-87A1-48B8-BECF-963546ECF551}">
      <dgm:prSet/>
      <dgm:spPr/>
      <dgm:t>
        <a:bodyPr/>
        <a:lstStyle/>
        <a:p>
          <a:endParaRPr lang="en-US"/>
        </a:p>
      </dgm:t>
    </dgm:pt>
    <dgm:pt modelId="{BD174822-7480-4616-BBBA-EB54B89A324B}" type="sibTrans" cxnId="{C0E5C043-87A1-48B8-BECF-963546ECF551}">
      <dgm:prSet/>
      <dgm:spPr/>
      <dgm:t>
        <a:bodyPr/>
        <a:lstStyle/>
        <a:p>
          <a:endParaRPr lang="en-US"/>
        </a:p>
      </dgm:t>
    </dgm:pt>
    <dgm:pt modelId="{48B08FB2-7E8D-45BB-A446-2BE2442B9076}">
      <dgm:prSet phldrT="[Text]" custT="1"/>
      <dgm:spPr/>
      <dgm:t>
        <a:bodyPr/>
        <a:lstStyle/>
        <a:p>
          <a:pPr rtl="1">
            <a:spcAft>
              <a:spcPts val="0"/>
            </a:spcAft>
          </a:pPr>
          <a:r>
            <a:rPr lang="fa-IR" sz="1800" b="1" baseline="0" dirty="0" smtClean="0"/>
            <a:t>سيستم‌هاي</a:t>
          </a:r>
        </a:p>
        <a:p>
          <a:pPr rtl="1">
            <a:spcAft>
              <a:spcPts val="0"/>
            </a:spcAft>
          </a:pPr>
          <a:r>
            <a:rPr lang="fa-IR" sz="1800" b="1" baseline="0" dirty="0" smtClean="0"/>
            <a:t>مديريت ارتباط با مشتري</a:t>
          </a:r>
          <a:r>
            <a:rPr lang="en-US" sz="1800" b="1" baseline="0" dirty="0" smtClean="0"/>
            <a:t> </a:t>
          </a:r>
        </a:p>
        <a:p>
          <a:pPr rtl="1">
            <a:spcAft>
              <a:spcPts val="0"/>
            </a:spcAft>
          </a:pPr>
          <a:r>
            <a:rPr lang="en-US" sz="1600" b="1" baseline="0" dirty="0" smtClean="0">
              <a:latin typeface="+mn-lt"/>
            </a:rPr>
            <a:t>(</a:t>
          </a:r>
          <a:r>
            <a:rPr lang="en-US" sz="1600" b="1" dirty="0" smtClean="0">
              <a:solidFill>
                <a:srgbClr val="C00000"/>
              </a:solidFill>
              <a:latin typeface="+mn-lt"/>
            </a:rPr>
            <a:t>C</a:t>
          </a:r>
          <a:r>
            <a:rPr lang="en-US" sz="1600" dirty="0" smtClean="0">
              <a:latin typeface="+mn-lt"/>
            </a:rPr>
            <a:t>ustomer </a:t>
          </a:r>
          <a:r>
            <a:rPr lang="en-US" sz="1600" b="1" dirty="0" smtClean="0">
              <a:solidFill>
                <a:srgbClr val="C00000"/>
              </a:solidFill>
              <a:latin typeface="+mn-lt"/>
            </a:rPr>
            <a:t>R</a:t>
          </a:r>
          <a:r>
            <a:rPr lang="en-US" sz="1600" dirty="0" smtClean="0">
              <a:latin typeface="+mn-lt"/>
            </a:rPr>
            <a:t>elationship </a:t>
          </a:r>
          <a:r>
            <a:rPr lang="en-US" sz="1600" b="1" dirty="0" smtClean="0">
              <a:solidFill>
                <a:srgbClr val="C00000"/>
              </a:solidFill>
              <a:latin typeface="+mn-lt"/>
            </a:rPr>
            <a:t>M</a:t>
          </a:r>
          <a:r>
            <a:rPr lang="en-US" sz="1600" dirty="0" smtClean="0">
              <a:latin typeface="+mn-lt"/>
            </a:rPr>
            <a:t>anagement</a:t>
          </a:r>
          <a:r>
            <a:rPr lang="en-US" sz="1600" b="1" baseline="0" dirty="0" smtClean="0">
              <a:latin typeface="+mn-lt"/>
              <a:cs typeface="Arial" charset="0"/>
            </a:rPr>
            <a:t>)</a:t>
          </a:r>
          <a:endParaRPr lang="en-US" sz="1600" b="1" dirty="0">
            <a:latin typeface="+mn-lt"/>
          </a:endParaRPr>
        </a:p>
      </dgm:t>
    </dgm:pt>
    <dgm:pt modelId="{377E3CB3-8BE3-431D-914E-5C3701D5391B}" type="parTrans" cxnId="{2B7898F8-74C4-479C-A654-B2E95851C69D}">
      <dgm:prSet/>
      <dgm:spPr/>
      <dgm:t>
        <a:bodyPr/>
        <a:lstStyle/>
        <a:p>
          <a:endParaRPr lang="en-US"/>
        </a:p>
      </dgm:t>
    </dgm:pt>
    <dgm:pt modelId="{7280354E-4B19-4814-8F47-987AB7EF5C42}" type="sibTrans" cxnId="{2B7898F8-74C4-479C-A654-B2E95851C69D}">
      <dgm:prSet/>
      <dgm:spPr/>
      <dgm:t>
        <a:bodyPr/>
        <a:lstStyle/>
        <a:p>
          <a:endParaRPr lang="en-US"/>
        </a:p>
      </dgm:t>
    </dgm:pt>
    <dgm:pt modelId="{582286AA-F524-4403-BAFF-ADDE0FCEF4AB}">
      <dgm:prSet phldrT="[Text]"/>
      <dgm:spPr/>
      <dgm:t>
        <a:bodyPr/>
        <a:lstStyle/>
        <a:p>
          <a:pPr rtl="1"/>
          <a:r>
            <a:rPr lang="fa-IR" b="1" baseline="0" dirty="0" smtClean="0">
              <a:solidFill>
                <a:srgbClr val="006600"/>
              </a:solidFill>
              <a:cs typeface="B Titr" pitchFamily="2" charset="-78"/>
            </a:rPr>
            <a:t>سيستم‌هاي مديريت دانش</a:t>
          </a:r>
        </a:p>
        <a:p>
          <a:pPr rtl="1"/>
          <a:r>
            <a:rPr lang="en-US" b="1" baseline="0" dirty="0" smtClean="0">
              <a:cs typeface="B Titr" pitchFamily="2" charset="-78"/>
            </a:rPr>
            <a:t>(Knowledge Management)</a:t>
          </a:r>
          <a:endParaRPr lang="en-US" b="1" dirty="0">
            <a:cs typeface="B Titr" pitchFamily="2" charset="-78"/>
          </a:endParaRPr>
        </a:p>
      </dgm:t>
    </dgm:pt>
    <dgm:pt modelId="{01EA1EED-510E-450C-9296-F73A7CFB2DC1}" type="parTrans" cxnId="{FB1AA82C-E20A-4148-B080-CF3A01EE676D}">
      <dgm:prSet/>
      <dgm:spPr/>
      <dgm:t>
        <a:bodyPr/>
        <a:lstStyle/>
        <a:p>
          <a:endParaRPr lang="en-US"/>
        </a:p>
      </dgm:t>
    </dgm:pt>
    <dgm:pt modelId="{4B750E59-A0CF-4135-9BFD-7CC6ED5BCC98}" type="sibTrans" cxnId="{FB1AA82C-E20A-4148-B080-CF3A01EE676D}">
      <dgm:prSet/>
      <dgm:spPr/>
      <dgm:t>
        <a:bodyPr/>
        <a:lstStyle/>
        <a:p>
          <a:endParaRPr lang="en-US"/>
        </a:p>
      </dgm:t>
    </dgm:pt>
    <dgm:pt modelId="{9FC1242B-E8E0-4E11-97BA-6D7791D63DCA}" type="pres">
      <dgm:prSet presAssocID="{95A82708-CC56-48A1-8096-56CDE176327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F737BC7B-3D1F-4167-A5AB-823C1A008B91}" type="pres">
      <dgm:prSet presAssocID="{95A82708-CC56-48A1-8096-56CDE1763277}" presName="pyramid" presStyleLbl="node1" presStyleIdx="0" presStyleCnt="1"/>
      <dgm:spPr>
        <a:solidFill>
          <a:schemeClr val="accent4">
            <a:lumMod val="20000"/>
            <a:lumOff val="80000"/>
          </a:schemeClr>
        </a:solidFill>
      </dgm:spPr>
    </dgm:pt>
    <dgm:pt modelId="{0C10979B-79BB-4060-B13A-DB8666751168}" type="pres">
      <dgm:prSet presAssocID="{95A82708-CC56-48A1-8096-56CDE1763277}" presName="theList" presStyleCnt="0"/>
      <dgm:spPr/>
    </dgm:pt>
    <dgm:pt modelId="{630ABB2A-954C-47D0-ABE5-B4CFFDEEAC1A}" type="pres">
      <dgm:prSet presAssocID="{582286AA-F524-4403-BAFF-ADDE0FCEF4AB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A869DF-EB1A-4BC4-B051-CEEB96292AD9}" type="pres">
      <dgm:prSet presAssocID="{582286AA-F524-4403-BAFF-ADDE0FCEF4AB}" presName="aSpace" presStyleCnt="0"/>
      <dgm:spPr/>
    </dgm:pt>
    <dgm:pt modelId="{2E350E8C-E264-433B-B9E6-A470753AD9CC}" type="pres">
      <dgm:prSet presAssocID="{91CBBF5B-B8C2-4FEF-885C-F8AE46C0ABF7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3869E4-AB29-4534-8132-A41E7863905C}" type="pres">
      <dgm:prSet presAssocID="{91CBBF5B-B8C2-4FEF-885C-F8AE46C0ABF7}" presName="aSpace" presStyleCnt="0"/>
      <dgm:spPr/>
    </dgm:pt>
    <dgm:pt modelId="{B01CDCAE-C036-49F7-B17B-CF53478D4823}" type="pres">
      <dgm:prSet presAssocID="{1FEED927-A272-449D-93DE-F3C54BA291BF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CDB0F-78F8-4370-9328-B5C68F297706}" type="pres">
      <dgm:prSet presAssocID="{1FEED927-A272-449D-93DE-F3C54BA291BF}" presName="aSpace" presStyleCnt="0"/>
      <dgm:spPr/>
    </dgm:pt>
    <dgm:pt modelId="{7EBA10E5-5A43-4428-B466-0C9AF8D975BE}" type="pres">
      <dgm:prSet presAssocID="{48B08FB2-7E8D-45BB-A446-2BE2442B907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B4191-3E4E-453F-8667-77C2F9D3C850}" type="pres">
      <dgm:prSet presAssocID="{48B08FB2-7E8D-45BB-A446-2BE2442B9076}" presName="aSpace" presStyleCnt="0"/>
      <dgm:spPr/>
    </dgm:pt>
  </dgm:ptLst>
  <dgm:cxnLst>
    <dgm:cxn modelId="{C3528793-EABE-455D-88B8-E572AF163F11}" type="presOf" srcId="{48B08FB2-7E8D-45BB-A446-2BE2442B9076}" destId="{7EBA10E5-5A43-4428-B466-0C9AF8D975BE}" srcOrd="0" destOrd="0" presId="urn:microsoft.com/office/officeart/2005/8/layout/pyramid2"/>
    <dgm:cxn modelId="{2B7898F8-74C4-479C-A654-B2E95851C69D}" srcId="{95A82708-CC56-48A1-8096-56CDE1763277}" destId="{48B08FB2-7E8D-45BB-A446-2BE2442B9076}" srcOrd="3" destOrd="0" parTransId="{377E3CB3-8BE3-431D-914E-5C3701D5391B}" sibTransId="{7280354E-4B19-4814-8F47-987AB7EF5C42}"/>
    <dgm:cxn modelId="{BDAA1264-AAEB-4429-9395-3A975937C382}" type="presOf" srcId="{582286AA-F524-4403-BAFF-ADDE0FCEF4AB}" destId="{630ABB2A-954C-47D0-ABE5-B4CFFDEEAC1A}" srcOrd="0" destOrd="0" presId="urn:microsoft.com/office/officeart/2005/8/layout/pyramid2"/>
    <dgm:cxn modelId="{15BACB05-CEB8-4FF4-BBBF-6DCEF7AFF57E}" type="presOf" srcId="{95A82708-CC56-48A1-8096-56CDE1763277}" destId="{9FC1242B-E8E0-4E11-97BA-6D7791D63DCA}" srcOrd="0" destOrd="0" presId="urn:microsoft.com/office/officeart/2005/8/layout/pyramid2"/>
    <dgm:cxn modelId="{01041F82-66E5-4429-889C-0D69098C40AD}" type="presOf" srcId="{91CBBF5B-B8C2-4FEF-885C-F8AE46C0ABF7}" destId="{2E350E8C-E264-433B-B9E6-A470753AD9CC}" srcOrd="0" destOrd="0" presId="urn:microsoft.com/office/officeart/2005/8/layout/pyramid2"/>
    <dgm:cxn modelId="{FB1AA82C-E20A-4148-B080-CF3A01EE676D}" srcId="{95A82708-CC56-48A1-8096-56CDE1763277}" destId="{582286AA-F524-4403-BAFF-ADDE0FCEF4AB}" srcOrd="0" destOrd="0" parTransId="{01EA1EED-510E-450C-9296-F73A7CFB2DC1}" sibTransId="{4B750E59-A0CF-4135-9BFD-7CC6ED5BCC98}"/>
    <dgm:cxn modelId="{72CB2007-E207-4C8F-83DD-A24293C54D3F}" srcId="{95A82708-CC56-48A1-8096-56CDE1763277}" destId="{91CBBF5B-B8C2-4FEF-885C-F8AE46C0ABF7}" srcOrd="1" destOrd="0" parTransId="{4CA19255-C4AC-4324-97CB-8D0242F88986}" sibTransId="{6B411825-FDE2-4912-AEB6-F7899AFEAE73}"/>
    <dgm:cxn modelId="{898D71A2-90D7-4529-85FD-23C7D4123337}" type="presOf" srcId="{1FEED927-A272-449D-93DE-F3C54BA291BF}" destId="{B01CDCAE-C036-49F7-B17B-CF53478D4823}" srcOrd="0" destOrd="0" presId="urn:microsoft.com/office/officeart/2005/8/layout/pyramid2"/>
    <dgm:cxn modelId="{C0E5C043-87A1-48B8-BECF-963546ECF551}" srcId="{95A82708-CC56-48A1-8096-56CDE1763277}" destId="{1FEED927-A272-449D-93DE-F3C54BA291BF}" srcOrd="2" destOrd="0" parTransId="{6496B525-AD52-4CBE-B6B8-D5F56BC5D849}" sibTransId="{BD174822-7480-4616-BBBA-EB54B89A324B}"/>
    <dgm:cxn modelId="{1D84973A-F6F9-4D4C-A033-351BC17C50C5}" type="presParOf" srcId="{9FC1242B-E8E0-4E11-97BA-6D7791D63DCA}" destId="{F737BC7B-3D1F-4167-A5AB-823C1A008B91}" srcOrd="0" destOrd="0" presId="urn:microsoft.com/office/officeart/2005/8/layout/pyramid2"/>
    <dgm:cxn modelId="{5EB4383B-FA91-4622-8369-14454B892E0C}" type="presParOf" srcId="{9FC1242B-E8E0-4E11-97BA-6D7791D63DCA}" destId="{0C10979B-79BB-4060-B13A-DB8666751168}" srcOrd="1" destOrd="0" presId="urn:microsoft.com/office/officeart/2005/8/layout/pyramid2"/>
    <dgm:cxn modelId="{AC3EFFAA-A630-410D-8D5C-425775F01179}" type="presParOf" srcId="{0C10979B-79BB-4060-B13A-DB8666751168}" destId="{630ABB2A-954C-47D0-ABE5-B4CFFDEEAC1A}" srcOrd="0" destOrd="0" presId="urn:microsoft.com/office/officeart/2005/8/layout/pyramid2"/>
    <dgm:cxn modelId="{F6C56A93-C24B-4E9C-BA7D-FC9BA73E8B78}" type="presParOf" srcId="{0C10979B-79BB-4060-B13A-DB8666751168}" destId="{57A869DF-EB1A-4BC4-B051-CEEB96292AD9}" srcOrd="1" destOrd="0" presId="urn:microsoft.com/office/officeart/2005/8/layout/pyramid2"/>
    <dgm:cxn modelId="{A7251E87-8F72-49BB-8AD3-2003A09317EC}" type="presParOf" srcId="{0C10979B-79BB-4060-B13A-DB8666751168}" destId="{2E350E8C-E264-433B-B9E6-A470753AD9CC}" srcOrd="2" destOrd="0" presId="urn:microsoft.com/office/officeart/2005/8/layout/pyramid2"/>
    <dgm:cxn modelId="{9BB2BA2B-6C4D-4CFB-B97C-6F1B3B234802}" type="presParOf" srcId="{0C10979B-79BB-4060-B13A-DB8666751168}" destId="{0B3869E4-AB29-4534-8132-A41E7863905C}" srcOrd="3" destOrd="0" presId="urn:microsoft.com/office/officeart/2005/8/layout/pyramid2"/>
    <dgm:cxn modelId="{982D5115-F7F3-44AD-B07C-F871E5A9BF6B}" type="presParOf" srcId="{0C10979B-79BB-4060-B13A-DB8666751168}" destId="{B01CDCAE-C036-49F7-B17B-CF53478D4823}" srcOrd="4" destOrd="0" presId="urn:microsoft.com/office/officeart/2005/8/layout/pyramid2"/>
    <dgm:cxn modelId="{DA1313CF-9962-48DA-8921-555DE657AD3C}" type="presParOf" srcId="{0C10979B-79BB-4060-B13A-DB8666751168}" destId="{728CDB0F-78F8-4370-9328-B5C68F297706}" srcOrd="5" destOrd="0" presId="urn:microsoft.com/office/officeart/2005/8/layout/pyramid2"/>
    <dgm:cxn modelId="{5135D53A-A89D-4390-BD73-E25BFC161A3F}" type="presParOf" srcId="{0C10979B-79BB-4060-B13A-DB8666751168}" destId="{7EBA10E5-5A43-4428-B466-0C9AF8D975BE}" srcOrd="6" destOrd="0" presId="urn:microsoft.com/office/officeart/2005/8/layout/pyramid2"/>
    <dgm:cxn modelId="{3F3E5385-ED29-4F2B-A0FE-D1F9847DDC57}" type="presParOf" srcId="{0C10979B-79BB-4060-B13A-DB8666751168}" destId="{C22B4191-3E4E-453F-8667-77C2F9D3C85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DC1AE6F-E686-4E11-B298-11BF31D2DEA2}" type="doc">
      <dgm:prSet loTypeId="urn:microsoft.com/office/officeart/2005/8/layout/cycle6" loCatId="cycl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D589309-38F0-4E6A-8A78-FF83D2694F2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آموزش دانش‌نويسي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5EC2873A-C485-4FA1-90A4-B1DAD03B4FB0}" type="parTrans" cxnId="{6F3ACBD8-4091-4D3A-BC95-ABDB2E009557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999EAC0A-205A-4912-9681-C448E9E17F0E}" type="sibTrans" cxnId="{6F3ACBD8-4091-4D3A-BC95-ABDB2E009557}">
      <dgm:prSet/>
      <dgm:spPr/>
      <dgm:t>
        <a:bodyPr/>
        <a:lstStyle/>
        <a:p>
          <a:endParaRPr lang="en-US" sz="1100" b="1">
            <a:solidFill>
              <a:schemeClr val="tx1"/>
            </a:solidFill>
            <a:cs typeface="B Nazanin" pitchFamily="2" charset="-78"/>
          </a:endParaRPr>
        </a:p>
      </dgm:t>
    </dgm:pt>
    <dgm:pt modelId="{6249C60B-9FFB-4F63-A7EB-D8109425B3A8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آموزش استخراج دانش شخصي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ADEFDB7B-F212-40E2-ABE4-8A9E05BA7411}" type="parTrans" cxnId="{EE77E63D-090F-4821-963C-91BA7219DDFB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298D3DE0-ED9A-4CCF-8985-5A2994A4C495}" type="sibTrans" cxnId="{EE77E63D-090F-4821-963C-91BA7219DDFB}">
      <dgm:prSet/>
      <dgm:spPr/>
      <dgm:t>
        <a:bodyPr/>
        <a:lstStyle/>
        <a:p>
          <a:endParaRPr lang="en-US" sz="1100" b="1">
            <a:solidFill>
              <a:schemeClr val="tx1"/>
            </a:solidFill>
            <a:cs typeface="B Nazanin" pitchFamily="2" charset="-78"/>
          </a:endParaRPr>
        </a:p>
      </dgm:t>
    </dgm:pt>
    <dgm:pt modelId="{9A9AC093-C02A-4FEF-8EF7-470D18B501A7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انجمن‌هاي خبرگي </a:t>
          </a:r>
          <a:r>
            <a:rPr lang="en-US" sz="1200" b="1" dirty="0" smtClean="0">
              <a:solidFill>
                <a:schemeClr val="tx1"/>
              </a:solidFill>
              <a:cs typeface="B Nazanin" pitchFamily="2" charset="-78"/>
            </a:rPr>
            <a:t>(COPS)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E8004F6B-7706-4B82-A594-5BF0542A0BCC}" type="parTrans" cxnId="{23C383C7-F22A-4A29-9369-DB5A038F5DCF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11670A6-A445-4FA9-96FA-89A9224B526F}" type="sibTrans" cxnId="{23C383C7-F22A-4A29-9369-DB5A038F5DCF}">
      <dgm:prSet/>
      <dgm:spPr/>
      <dgm:t>
        <a:bodyPr/>
        <a:lstStyle/>
        <a:p>
          <a:endParaRPr lang="en-US" sz="1100" b="1">
            <a:solidFill>
              <a:schemeClr val="tx1"/>
            </a:solidFill>
            <a:cs typeface="B Nazanin" pitchFamily="2" charset="-78"/>
          </a:endParaRPr>
        </a:p>
      </dgm:t>
    </dgm:pt>
    <dgm:pt modelId="{892BF81F-D168-4428-B8BE-BD031D183D2E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دفترچه‌هاي دانشي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06210989-2292-4878-8458-E79AD13E6534}" type="parTrans" cxnId="{83134198-81E0-4E49-A22D-E7090283F44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CF16B012-989D-4E33-938A-A17FFF5EA80B}" type="sibTrans" cxnId="{83134198-81E0-4E49-A22D-E7090283F44E}">
      <dgm:prSet/>
      <dgm:spPr/>
      <dgm:t>
        <a:bodyPr/>
        <a:lstStyle/>
        <a:p>
          <a:endParaRPr lang="en-US" sz="1100" b="1">
            <a:solidFill>
              <a:schemeClr val="tx1"/>
            </a:solidFill>
            <a:cs typeface="B Nazanin" pitchFamily="2" charset="-78"/>
          </a:endParaRPr>
        </a:p>
      </dgm:t>
    </dgm:pt>
    <dgm:pt modelId="{A89F4D67-FE47-46C5-820F-9AE255F9FF9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مجله‎ی دانشي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9B2865BF-49F2-436C-B41E-6B7DFCB4CF7D}" type="parTrans" cxnId="{C85FB443-0C57-4AA6-B120-A42919FFF5CB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5002413A-4794-4B9A-AE97-751AA62A99AB}" type="sibTrans" cxnId="{C85FB443-0C57-4AA6-B120-A42919FFF5CB}">
      <dgm:prSet/>
      <dgm:spPr/>
      <dgm:t>
        <a:bodyPr/>
        <a:lstStyle/>
        <a:p>
          <a:endParaRPr lang="en-US" sz="1100" b="1">
            <a:solidFill>
              <a:schemeClr val="tx1"/>
            </a:solidFill>
            <a:cs typeface="B Nazanin" pitchFamily="2" charset="-78"/>
          </a:endParaRPr>
        </a:p>
      </dgm:t>
    </dgm:pt>
    <dgm:pt modelId="{D3824D89-AD5F-4C5A-8C56-AE4F915A6FDC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اقلام فرهنگ‌سازي دانشي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7D88DE89-2F42-4A53-BEE2-F0BB61DA160D}" type="parTrans" cxnId="{663FA19C-7A98-4CEF-9D22-FB4D31F6624C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FB7543CB-44C1-476E-B65D-6DEDADDB053F}" type="sibTrans" cxnId="{663FA19C-7A98-4CEF-9D22-FB4D31F6624C}">
      <dgm:prSet/>
      <dgm:spPr/>
      <dgm:t>
        <a:bodyPr/>
        <a:lstStyle/>
        <a:p>
          <a:endParaRPr lang="en-US" sz="1100" b="1">
            <a:solidFill>
              <a:schemeClr val="tx1"/>
            </a:solidFill>
            <a:cs typeface="B Nazanin" pitchFamily="2" charset="-78"/>
          </a:endParaRPr>
        </a:p>
      </dgm:t>
    </dgm:pt>
    <dgm:pt modelId="{9D406958-5970-4BDB-90B7-BC8F5F61013A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آموزش مديريت دانش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3D118360-9739-4DEF-911C-62FBE8658BD3}" type="parTrans" cxnId="{18E93F93-E1FF-461B-8905-CE8B7854EAA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893CCEC-E41A-41D7-BC73-3A0A2A46FF77}" type="sibTrans" cxnId="{18E93F93-E1FF-461B-8905-CE8B7854EAAE}">
      <dgm:prSet/>
      <dgm:spPr/>
      <dgm:t>
        <a:bodyPr/>
        <a:lstStyle/>
        <a:p>
          <a:endParaRPr lang="en-US" sz="1100" b="1">
            <a:solidFill>
              <a:schemeClr val="tx1"/>
            </a:solidFill>
            <a:cs typeface="B Nazanin" pitchFamily="2" charset="-78"/>
          </a:endParaRPr>
        </a:p>
      </dgm:t>
    </dgm:pt>
    <dgm:pt modelId="{976200DA-9502-4D0A-BDA2-F7D02A314596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آموزش مهندسان دانش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C50ABFA6-ED50-4292-9C85-F12AD8BBA433}" type="parTrans" cxnId="{6D4D98BD-8DBF-40A2-8817-68F82714981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B1BDC6-DBE7-4541-AC38-3CFA863DCE1E}" type="sibTrans" cxnId="{6D4D98BD-8DBF-40A2-8817-68F827149816}">
      <dgm:prSet/>
      <dgm:spPr/>
      <dgm:t>
        <a:bodyPr/>
        <a:lstStyle/>
        <a:p>
          <a:endParaRPr lang="en-US" sz="1100" b="1">
            <a:solidFill>
              <a:schemeClr val="tx1"/>
            </a:solidFill>
            <a:cs typeface="B Nazanin" pitchFamily="2" charset="-78"/>
          </a:endParaRPr>
        </a:p>
      </dgm:t>
    </dgm:pt>
    <dgm:pt modelId="{481F87DE-F0CC-4EA1-98A8-81B132A1C976}" type="pres">
      <dgm:prSet presAssocID="{1DC1AE6F-E686-4E11-B298-11BF31D2DEA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DB0948-B510-44DB-A7ED-4E61027D8779}" type="pres">
      <dgm:prSet presAssocID="{BD589309-38F0-4E6A-8A78-FF83D2694F2D}" presName="node" presStyleLbl="node1" presStyleIdx="0" presStyleCnt="8" custScaleX="1540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013293-AE72-454E-834F-6101432ACA14}" type="pres">
      <dgm:prSet presAssocID="{BD589309-38F0-4E6A-8A78-FF83D2694F2D}" presName="spNode" presStyleCnt="0"/>
      <dgm:spPr/>
    </dgm:pt>
    <dgm:pt modelId="{0448CF49-8AC4-45F4-846F-CA1CA68CAFE8}" type="pres">
      <dgm:prSet presAssocID="{999EAC0A-205A-4912-9681-C448E9E17F0E}" presName="sibTrans" presStyleLbl="sibTrans1D1" presStyleIdx="0" presStyleCnt="8"/>
      <dgm:spPr/>
      <dgm:t>
        <a:bodyPr/>
        <a:lstStyle/>
        <a:p>
          <a:endParaRPr lang="en-US"/>
        </a:p>
      </dgm:t>
    </dgm:pt>
    <dgm:pt modelId="{6A486E38-46DE-4DEB-B733-3C82E4797DCB}" type="pres">
      <dgm:prSet presAssocID="{6249C60B-9FFB-4F63-A7EB-D8109425B3A8}" presName="node" presStyleLbl="node1" presStyleIdx="1" presStyleCnt="8" custScaleX="184134" custRadScaleRad="94113" custRadScaleInc="247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C9710A-E47F-4C36-88C7-B5136BF62914}" type="pres">
      <dgm:prSet presAssocID="{6249C60B-9FFB-4F63-A7EB-D8109425B3A8}" presName="spNode" presStyleCnt="0"/>
      <dgm:spPr/>
    </dgm:pt>
    <dgm:pt modelId="{863AB168-591F-4892-956B-21ABB89B8A56}" type="pres">
      <dgm:prSet presAssocID="{298D3DE0-ED9A-4CCF-8985-5A2994A4C495}" presName="sibTrans" presStyleLbl="sibTrans1D1" presStyleIdx="1" presStyleCnt="8"/>
      <dgm:spPr/>
      <dgm:t>
        <a:bodyPr/>
        <a:lstStyle/>
        <a:p>
          <a:endParaRPr lang="en-US"/>
        </a:p>
      </dgm:t>
    </dgm:pt>
    <dgm:pt modelId="{59A95763-2940-40A3-9B5C-779D142099F8}" type="pres">
      <dgm:prSet presAssocID="{9D406958-5970-4BDB-90B7-BC8F5F61013A}" presName="node" presStyleLbl="node1" presStyleIdx="2" presStyleCnt="8" custScaleX="149866" custRadScaleRad="867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92AA84-1068-4CDB-9DEF-AD49A95897B1}" type="pres">
      <dgm:prSet presAssocID="{9D406958-5970-4BDB-90B7-BC8F5F61013A}" presName="spNode" presStyleCnt="0"/>
      <dgm:spPr/>
    </dgm:pt>
    <dgm:pt modelId="{5E053CF2-059F-4DAF-88F7-5082A815FB76}" type="pres">
      <dgm:prSet presAssocID="{9893CCEC-E41A-41D7-BC73-3A0A2A46FF77}" presName="sibTrans" presStyleLbl="sibTrans1D1" presStyleIdx="2" presStyleCnt="8"/>
      <dgm:spPr/>
      <dgm:t>
        <a:bodyPr/>
        <a:lstStyle/>
        <a:p>
          <a:endParaRPr lang="en-US"/>
        </a:p>
      </dgm:t>
    </dgm:pt>
    <dgm:pt modelId="{888A9F9D-1D54-4348-AF20-FFF51E7C47B6}" type="pres">
      <dgm:prSet presAssocID="{9A9AC093-C02A-4FEF-8EF7-470D18B501A7}" presName="node" presStyleLbl="node1" presStyleIdx="3" presStyleCnt="8" custScaleX="184135" custRadScaleRad="91477" custRadScaleInc="-412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58FA85-44E1-4EDC-BF8C-B3945E0F2DB5}" type="pres">
      <dgm:prSet presAssocID="{9A9AC093-C02A-4FEF-8EF7-470D18B501A7}" presName="spNode" presStyleCnt="0"/>
      <dgm:spPr/>
    </dgm:pt>
    <dgm:pt modelId="{855F00EB-6613-47B3-B6B0-F1799D718EC2}" type="pres">
      <dgm:prSet presAssocID="{911670A6-A445-4FA9-96FA-89A9224B526F}" presName="sibTrans" presStyleLbl="sibTrans1D1" presStyleIdx="3" presStyleCnt="8"/>
      <dgm:spPr/>
      <dgm:t>
        <a:bodyPr/>
        <a:lstStyle/>
        <a:p>
          <a:endParaRPr lang="en-US"/>
        </a:p>
      </dgm:t>
    </dgm:pt>
    <dgm:pt modelId="{65DF01E3-DB5D-4515-A922-E9F1D5E9ECAA}" type="pres">
      <dgm:prSet presAssocID="{892BF81F-D168-4428-B8BE-BD031D183D2E}" presName="node" presStyleLbl="node1" presStyleIdx="4" presStyleCnt="8" custScaleX="1241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A3AF0-91CF-4879-A7A4-D024FC79A941}" type="pres">
      <dgm:prSet presAssocID="{892BF81F-D168-4428-B8BE-BD031D183D2E}" presName="spNode" presStyleCnt="0"/>
      <dgm:spPr/>
    </dgm:pt>
    <dgm:pt modelId="{8B387749-6CA6-470E-ACF9-2143EB45D34D}" type="pres">
      <dgm:prSet presAssocID="{CF16B012-989D-4E33-938A-A17FFF5EA80B}" presName="sibTrans" presStyleLbl="sibTrans1D1" presStyleIdx="4" presStyleCnt="8"/>
      <dgm:spPr/>
      <dgm:t>
        <a:bodyPr/>
        <a:lstStyle/>
        <a:p>
          <a:endParaRPr lang="en-US"/>
        </a:p>
      </dgm:t>
    </dgm:pt>
    <dgm:pt modelId="{962A9D6D-4A37-4083-9358-CBAF07B7C71C}" type="pres">
      <dgm:prSet presAssocID="{A89F4D67-FE47-46C5-820F-9AE255F9FF9B}" presName="node" presStyleLbl="node1" presStyleIdx="5" presStyleCnt="8" custScaleX="1517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F5D3F2-6A68-4791-94FD-74737906467A}" type="pres">
      <dgm:prSet presAssocID="{A89F4D67-FE47-46C5-820F-9AE255F9FF9B}" presName="spNode" presStyleCnt="0"/>
      <dgm:spPr/>
    </dgm:pt>
    <dgm:pt modelId="{080E0B4F-6F8B-43AA-808C-CAC934826E0A}" type="pres">
      <dgm:prSet presAssocID="{5002413A-4794-4B9A-AE97-751AA62A99AB}" presName="sibTrans" presStyleLbl="sibTrans1D1" presStyleIdx="5" presStyleCnt="8"/>
      <dgm:spPr/>
      <dgm:t>
        <a:bodyPr/>
        <a:lstStyle/>
        <a:p>
          <a:endParaRPr lang="en-US"/>
        </a:p>
      </dgm:t>
    </dgm:pt>
    <dgm:pt modelId="{65EEC884-0234-4DF9-BA93-3FEB217A00DF}" type="pres">
      <dgm:prSet presAssocID="{D3824D89-AD5F-4C5A-8C56-AE4F915A6FDC}" presName="node" presStyleLbl="node1" presStyleIdx="6" presStyleCnt="8" custScaleX="201172" custRadScaleRad="101004" custRadScaleInc="-53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32A5AE-2681-496C-A369-A68576E6CB47}" type="pres">
      <dgm:prSet presAssocID="{D3824D89-AD5F-4C5A-8C56-AE4F915A6FDC}" presName="spNode" presStyleCnt="0"/>
      <dgm:spPr/>
    </dgm:pt>
    <dgm:pt modelId="{8AF8D85A-9DD7-4C9E-8ADF-F802C766AF68}" type="pres">
      <dgm:prSet presAssocID="{FB7543CB-44C1-476E-B65D-6DEDADDB053F}" presName="sibTrans" presStyleLbl="sibTrans1D1" presStyleIdx="6" presStyleCnt="8"/>
      <dgm:spPr/>
      <dgm:t>
        <a:bodyPr/>
        <a:lstStyle/>
        <a:p>
          <a:endParaRPr lang="en-US"/>
        </a:p>
      </dgm:t>
    </dgm:pt>
    <dgm:pt modelId="{E01D838D-1655-4C50-99A1-672E4EBB7770}" type="pres">
      <dgm:prSet presAssocID="{976200DA-9502-4D0A-BDA2-F7D02A314596}" presName="node" presStyleLbl="node1" presStyleIdx="7" presStyleCnt="8" custScaleX="205601" custRadScaleRad="110024" custRadScaleInc="-1643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26713-A0E6-46D9-B058-CA4B6FAC9C8D}" type="pres">
      <dgm:prSet presAssocID="{976200DA-9502-4D0A-BDA2-F7D02A314596}" presName="spNode" presStyleCnt="0"/>
      <dgm:spPr/>
    </dgm:pt>
    <dgm:pt modelId="{AF108C48-F757-41A9-AB66-46603B1E0766}" type="pres">
      <dgm:prSet presAssocID="{0DB1BDC6-DBE7-4541-AC38-3CFA863DCE1E}" presName="sibTrans" presStyleLbl="sibTrans1D1" presStyleIdx="7" presStyleCnt="8"/>
      <dgm:spPr/>
      <dgm:t>
        <a:bodyPr/>
        <a:lstStyle/>
        <a:p>
          <a:endParaRPr lang="en-US"/>
        </a:p>
      </dgm:t>
    </dgm:pt>
  </dgm:ptLst>
  <dgm:cxnLst>
    <dgm:cxn modelId="{D95425C4-EBEC-4FC1-84F6-169F4EE25B6A}" type="presOf" srcId="{6249C60B-9FFB-4F63-A7EB-D8109425B3A8}" destId="{6A486E38-46DE-4DEB-B733-3C82E4797DCB}" srcOrd="0" destOrd="0" presId="urn:microsoft.com/office/officeart/2005/8/layout/cycle6"/>
    <dgm:cxn modelId="{7F441C4A-5BDC-4F92-B797-E312C933F211}" type="presOf" srcId="{5002413A-4794-4B9A-AE97-751AA62A99AB}" destId="{080E0B4F-6F8B-43AA-808C-CAC934826E0A}" srcOrd="0" destOrd="0" presId="urn:microsoft.com/office/officeart/2005/8/layout/cycle6"/>
    <dgm:cxn modelId="{83134198-81E0-4E49-A22D-E7090283F44E}" srcId="{1DC1AE6F-E686-4E11-B298-11BF31D2DEA2}" destId="{892BF81F-D168-4428-B8BE-BD031D183D2E}" srcOrd="4" destOrd="0" parTransId="{06210989-2292-4878-8458-E79AD13E6534}" sibTransId="{CF16B012-989D-4E33-938A-A17FFF5EA80B}"/>
    <dgm:cxn modelId="{4A6A32E1-6612-448B-B87F-931B7D99F2B9}" type="presOf" srcId="{976200DA-9502-4D0A-BDA2-F7D02A314596}" destId="{E01D838D-1655-4C50-99A1-672E4EBB7770}" srcOrd="0" destOrd="0" presId="urn:microsoft.com/office/officeart/2005/8/layout/cycle6"/>
    <dgm:cxn modelId="{5657A6FA-694A-40AA-A4E9-780D6057580E}" type="presOf" srcId="{A89F4D67-FE47-46C5-820F-9AE255F9FF9B}" destId="{962A9D6D-4A37-4083-9358-CBAF07B7C71C}" srcOrd="0" destOrd="0" presId="urn:microsoft.com/office/officeart/2005/8/layout/cycle6"/>
    <dgm:cxn modelId="{6D4D98BD-8DBF-40A2-8817-68F827149816}" srcId="{1DC1AE6F-E686-4E11-B298-11BF31D2DEA2}" destId="{976200DA-9502-4D0A-BDA2-F7D02A314596}" srcOrd="7" destOrd="0" parTransId="{C50ABFA6-ED50-4292-9C85-F12AD8BBA433}" sibTransId="{0DB1BDC6-DBE7-4541-AC38-3CFA863DCE1E}"/>
    <dgm:cxn modelId="{440317EA-C88A-414C-AE58-80B3156B7CB3}" type="presOf" srcId="{BD589309-38F0-4E6A-8A78-FF83D2694F2D}" destId="{53DB0948-B510-44DB-A7ED-4E61027D8779}" srcOrd="0" destOrd="0" presId="urn:microsoft.com/office/officeart/2005/8/layout/cycle6"/>
    <dgm:cxn modelId="{3C0ED8DC-09DC-4F65-B2F4-D609E88EB8F1}" type="presOf" srcId="{9D406958-5970-4BDB-90B7-BC8F5F61013A}" destId="{59A95763-2940-40A3-9B5C-779D142099F8}" srcOrd="0" destOrd="0" presId="urn:microsoft.com/office/officeart/2005/8/layout/cycle6"/>
    <dgm:cxn modelId="{EE07FDB6-500F-4F81-90C2-5367E96CD7BB}" type="presOf" srcId="{892BF81F-D168-4428-B8BE-BD031D183D2E}" destId="{65DF01E3-DB5D-4515-A922-E9F1D5E9ECAA}" srcOrd="0" destOrd="0" presId="urn:microsoft.com/office/officeart/2005/8/layout/cycle6"/>
    <dgm:cxn modelId="{50FDBF40-B704-4D45-B62C-485776F2A4A6}" type="presOf" srcId="{0DB1BDC6-DBE7-4541-AC38-3CFA863DCE1E}" destId="{AF108C48-F757-41A9-AB66-46603B1E0766}" srcOrd="0" destOrd="0" presId="urn:microsoft.com/office/officeart/2005/8/layout/cycle6"/>
    <dgm:cxn modelId="{6F3ACBD8-4091-4D3A-BC95-ABDB2E009557}" srcId="{1DC1AE6F-E686-4E11-B298-11BF31D2DEA2}" destId="{BD589309-38F0-4E6A-8A78-FF83D2694F2D}" srcOrd="0" destOrd="0" parTransId="{5EC2873A-C485-4FA1-90A4-B1DAD03B4FB0}" sibTransId="{999EAC0A-205A-4912-9681-C448E9E17F0E}"/>
    <dgm:cxn modelId="{23C383C7-F22A-4A29-9369-DB5A038F5DCF}" srcId="{1DC1AE6F-E686-4E11-B298-11BF31D2DEA2}" destId="{9A9AC093-C02A-4FEF-8EF7-470D18B501A7}" srcOrd="3" destOrd="0" parTransId="{E8004F6B-7706-4B82-A594-5BF0542A0BCC}" sibTransId="{911670A6-A445-4FA9-96FA-89A9224B526F}"/>
    <dgm:cxn modelId="{686C70DF-647F-4DB4-9139-49AF298BEBCD}" type="presOf" srcId="{D3824D89-AD5F-4C5A-8C56-AE4F915A6FDC}" destId="{65EEC884-0234-4DF9-BA93-3FEB217A00DF}" srcOrd="0" destOrd="0" presId="urn:microsoft.com/office/officeart/2005/8/layout/cycle6"/>
    <dgm:cxn modelId="{850650EA-B008-4CF1-8611-CA2FF902ED4A}" type="presOf" srcId="{911670A6-A445-4FA9-96FA-89A9224B526F}" destId="{855F00EB-6613-47B3-B6B0-F1799D718EC2}" srcOrd="0" destOrd="0" presId="urn:microsoft.com/office/officeart/2005/8/layout/cycle6"/>
    <dgm:cxn modelId="{56F206B0-1AB6-4380-A958-9278217F729A}" type="presOf" srcId="{9893CCEC-E41A-41D7-BC73-3A0A2A46FF77}" destId="{5E053CF2-059F-4DAF-88F7-5082A815FB76}" srcOrd="0" destOrd="0" presId="urn:microsoft.com/office/officeart/2005/8/layout/cycle6"/>
    <dgm:cxn modelId="{18E93F93-E1FF-461B-8905-CE8B7854EAAE}" srcId="{1DC1AE6F-E686-4E11-B298-11BF31D2DEA2}" destId="{9D406958-5970-4BDB-90B7-BC8F5F61013A}" srcOrd="2" destOrd="0" parTransId="{3D118360-9739-4DEF-911C-62FBE8658BD3}" sibTransId="{9893CCEC-E41A-41D7-BC73-3A0A2A46FF77}"/>
    <dgm:cxn modelId="{ECAD1F16-6E57-4B9B-A08D-7EA1B3F98F60}" type="presOf" srcId="{298D3DE0-ED9A-4CCF-8985-5A2994A4C495}" destId="{863AB168-591F-4892-956B-21ABB89B8A56}" srcOrd="0" destOrd="0" presId="urn:microsoft.com/office/officeart/2005/8/layout/cycle6"/>
    <dgm:cxn modelId="{225A5825-AC8A-4BCC-B63F-950006337F4A}" type="presOf" srcId="{FB7543CB-44C1-476E-B65D-6DEDADDB053F}" destId="{8AF8D85A-9DD7-4C9E-8ADF-F802C766AF68}" srcOrd="0" destOrd="0" presId="urn:microsoft.com/office/officeart/2005/8/layout/cycle6"/>
    <dgm:cxn modelId="{663FA19C-7A98-4CEF-9D22-FB4D31F6624C}" srcId="{1DC1AE6F-E686-4E11-B298-11BF31D2DEA2}" destId="{D3824D89-AD5F-4C5A-8C56-AE4F915A6FDC}" srcOrd="6" destOrd="0" parTransId="{7D88DE89-2F42-4A53-BEE2-F0BB61DA160D}" sibTransId="{FB7543CB-44C1-476E-B65D-6DEDADDB053F}"/>
    <dgm:cxn modelId="{C85FB443-0C57-4AA6-B120-A42919FFF5CB}" srcId="{1DC1AE6F-E686-4E11-B298-11BF31D2DEA2}" destId="{A89F4D67-FE47-46C5-820F-9AE255F9FF9B}" srcOrd="5" destOrd="0" parTransId="{9B2865BF-49F2-436C-B41E-6B7DFCB4CF7D}" sibTransId="{5002413A-4794-4B9A-AE97-751AA62A99AB}"/>
    <dgm:cxn modelId="{94EE23D8-3FF3-47C0-AD6C-8C8BD0FC92DC}" type="presOf" srcId="{1DC1AE6F-E686-4E11-B298-11BF31D2DEA2}" destId="{481F87DE-F0CC-4EA1-98A8-81B132A1C976}" srcOrd="0" destOrd="0" presId="urn:microsoft.com/office/officeart/2005/8/layout/cycle6"/>
    <dgm:cxn modelId="{27544533-6AA4-4644-8863-CE8063B8B061}" type="presOf" srcId="{CF16B012-989D-4E33-938A-A17FFF5EA80B}" destId="{8B387749-6CA6-470E-ACF9-2143EB45D34D}" srcOrd="0" destOrd="0" presId="urn:microsoft.com/office/officeart/2005/8/layout/cycle6"/>
    <dgm:cxn modelId="{DAAB90CE-9C53-44BB-A957-89AFEDF48145}" type="presOf" srcId="{9A9AC093-C02A-4FEF-8EF7-470D18B501A7}" destId="{888A9F9D-1D54-4348-AF20-FFF51E7C47B6}" srcOrd="0" destOrd="0" presId="urn:microsoft.com/office/officeart/2005/8/layout/cycle6"/>
    <dgm:cxn modelId="{EE77E63D-090F-4821-963C-91BA7219DDFB}" srcId="{1DC1AE6F-E686-4E11-B298-11BF31D2DEA2}" destId="{6249C60B-9FFB-4F63-A7EB-D8109425B3A8}" srcOrd="1" destOrd="0" parTransId="{ADEFDB7B-F212-40E2-ABE4-8A9E05BA7411}" sibTransId="{298D3DE0-ED9A-4CCF-8985-5A2994A4C495}"/>
    <dgm:cxn modelId="{E5F9F188-A091-4146-9F94-64A76F31321D}" type="presOf" srcId="{999EAC0A-205A-4912-9681-C448E9E17F0E}" destId="{0448CF49-8AC4-45F4-846F-CA1CA68CAFE8}" srcOrd="0" destOrd="0" presId="urn:microsoft.com/office/officeart/2005/8/layout/cycle6"/>
    <dgm:cxn modelId="{F667B2BF-4487-44C7-ABC5-AF4D10F42B78}" type="presParOf" srcId="{481F87DE-F0CC-4EA1-98A8-81B132A1C976}" destId="{53DB0948-B510-44DB-A7ED-4E61027D8779}" srcOrd="0" destOrd="0" presId="urn:microsoft.com/office/officeart/2005/8/layout/cycle6"/>
    <dgm:cxn modelId="{61753716-3972-4F64-9470-F2DFF77ABAF8}" type="presParOf" srcId="{481F87DE-F0CC-4EA1-98A8-81B132A1C976}" destId="{17013293-AE72-454E-834F-6101432ACA14}" srcOrd="1" destOrd="0" presId="urn:microsoft.com/office/officeart/2005/8/layout/cycle6"/>
    <dgm:cxn modelId="{08EC4335-FDDB-47B4-90C7-5C844BFC7A4D}" type="presParOf" srcId="{481F87DE-F0CC-4EA1-98A8-81B132A1C976}" destId="{0448CF49-8AC4-45F4-846F-CA1CA68CAFE8}" srcOrd="2" destOrd="0" presId="urn:microsoft.com/office/officeart/2005/8/layout/cycle6"/>
    <dgm:cxn modelId="{8CE2FBDB-0E46-466B-8BFE-9EC5C9D02D44}" type="presParOf" srcId="{481F87DE-F0CC-4EA1-98A8-81B132A1C976}" destId="{6A486E38-46DE-4DEB-B733-3C82E4797DCB}" srcOrd="3" destOrd="0" presId="urn:microsoft.com/office/officeart/2005/8/layout/cycle6"/>
    <dgm:cxn modelId="{B667E837-82F7-46C9-BBE7-285F5DAFCCF6}" type="presParOf" srcId="{481F87DE-F0CC-4EA1-98A8-81B132A1C976}" destId="{01C9710A-E47F-4C36-88C7-B5136BF62914}" srcOrd="4" destOrd="0" presId="urn:microsoft.com/office/officeart/2005/8/layout/cycle6"/>
    <dgm:cxn modelId="{F1B9D087-A5B2-499C-8270-AB62E100A35B}" type="presParOf" srcId="{481F87DE-F0CC-4EA1-98A8-81B132A1C976}" destId="{863AB168-591F-4892-956B-21ABB89B8A56}" srcOrd="5" destOrd="0" presId="urn:microsoft.com/office/officeart/2005/8/layout/cycle6"/>
    <dgm:cxn modelId="{89338CD5-61F3-4045-91FC-789B79A50EA2}" type="presParOf" srcId="{481F87DE-F0CC-4EA1-98A8-81B132A1C976}" destId="{59A95763-2940-40A3-9B5C-779D142099F8}" srcOrd="6" destOrd="0" presId="urn:microsoft.com/office/officeart/2005/8/layout/cycle6"/>
    <dgm:cxn modelId="{3B1F8568-B53A-4757-BAB1-66B06E2BEE1A}" type="presParOf" srcId="{481F87DE-F0CC-4EA1-98A8-81B132A1C976}" destId="{7892AA84-1068-4CDB-9DEF-AD49A95897B1}" srcOrd="7" destOrd="0" presId="urn:microsoft.com/office/officeart/2005/8/layout/cycle6"/>
    <dgm:cxn modelId="{B06C5120-984F-4335-B371-C6B1B4A1254B}" type="presParOf" srcId="{481F87DE-F0CC-4EA1-98A8-81B132A1C976}" destId="{5E053CF2-059F-4DAF-88F7-5082A815FB76}" srcOrd="8" destOrd="0" presId="urn:microsoft.com/office/officeart/2005/8/layout/cycle6"/>
    <dgm:cxn modelId="{7458F432-66F7-480C-9185-695AF5012774}" type="presParOf" srcId="{481F87DE-F0CC-4EA1-98A8-81B132A1C976}" destId="{888A9F9D-1D54-4348-AF20-FFF51E7C47B6}" srcOrd="9" destOrd="0" presId="urn:microsoft.com/office/officeart/2005/8/layout/cycle6"/>
    <dgm:cxn modelId="{8C33E78E-2358-4897-9C46-D053CDDC8563}" type="presParOf" srcId="{481F87DE-F0CC-4EA1-98A8-81B132A1C976}" destId="{E758FA85-44E1-4EDC-BF8C-B3945E0F2DB5}" srcOrd="10" destOrd="0" presId="urn:microsoft.com/office/officeart/2005/8/layout/cycle6"/>
    <dgm:cxn modelId="{7488853F-87F0-4C51-920E-A24AF6F3CEB8}" type="presParOf" srcId="{481F87DE-F0CC-4EA1-98A8-81B132A1C976}" destId="{855F00EB-6613-47B3-B6B0-F1799D718EC2}" srcOrd="11" destOrd="0" presId="urn:microsoft.com/office/officeart/2005/8/layout/cycle6"/>
    <dgm:cxn modelId="{83E9E07F-4553-4765-887F-83A7B3F36001}" type="presParOf" srcId="{481F87DE-F0CC-4EA1-98A8-81B132A1C976}" destId="{65DF01E3-DB5D-4515-A922-E9F1D5E9ECAA}" srcOrd="12" destOrd="0" presId="urn:microsoft.com/office/officeart/2005/8/layout/cycle6"/>
    <dgm:cxn modelId="{6C029494-73BA-4F29-AF26-09E8581CD31D}" type="presParOf" srcId="{481F87DE-F0CC-4EA1-98A8-81B132A1C976}" destId="{061A3AF0-91CF-4879-A7A4-D024FC79A941}" srcOrd="13" destOrd="0" presId="urn:microsoft.com/office/officeart/2005/8/layout/cycle6"/>
    <dgm:cxn modelId="{F73C5A49-BE1A-4B74-B0E6-3E2C79FB08FA}" type="presParOf" srcId="{481F87DE-F0CC-4EA1-98A8-81B132A1C976}" destId="{8B387749-6CA6-470E-ACF9-2143EB45D34D}" srcOrd="14" destOrd="0" presId="urn:microsoft.com/office/officeart/2005/8/layout/cycle6"/>
    <dgm:cxn modelId="{1ABAC02D-52DE-449D-9D5D-0E420C2C6C16}" type="presParOf" srcId="{481F87DE-F0CC-4EA1-98A8-81B132A1C976}" destId="{962A9D6D-4A37-4083-9358-CBAF07B7C71C}" srcOrd="15" destOrd="0" presId="urn:microsoft.com/office/officeart/2005/8/layout/cycle6"/>
    <dgm:cxn modelId="{7620628E-1DA2-4566-B475-A1F6CC986808}" type="presParOf" srcId="{481F87DE-F0CC-4EA1-98A8-81B132A1C976}" destId="{85F5D3F2-6A68-4791-94FD-74737906467A}" srcOrd="16" destOrd="0" presId="urn:microsoft.com/office/officeart/2005/8/layout/cycle6"/>
    <dgm:cxn modelId="{9337FB9B-144F-4BF0-BAF2-F07B8E42D5C0}" type="presParOf" srcId="{481F87DE-F0CC-4EA1-98A8-81B132A1C976}" destId="{080E0B4F-6F8B-43AA-808C-CAC934826E0A}" srcOrd="17" destOrd="0" presId="urn:microsoft.com/office/officeart/2005/8/layout/cycle6"/>
    <dgm:cxn modelId="{DA2C89FB-AA04-4145-BC69-400A17F0F61D}" type="presParOf" srcId="{481F87DE-F0CC-4EA1-98A8-81B132A1C976}" destId="{65EEC884-0234-4DF9-BA93-3FEB217A00DF}" srcOrd="18" destOrd="0" presId="urn:microsoft.com/office/officeart/2005/8/layout/cycle6"/>
    <dgm:cxn modelId="{A22CE164-A8CE-407E-8F94-ABCA466EE173}" type="presParOf" srcId="{481F87DE-F0CC-4EA1-98A8-81B132A1C976}" destId="{F332A5AE-2681-496C-A369-A68576E6CB47}" srcOrd="19" destOrd="0" presId="urn:microsoft.com/office/officeart/2005/8/layout/cycle6"/>
    <dgm:cxn modelId="{558FC433-11D3-444B-AB01-7D830976B9DA}" type="presParOf" srcId="{481F87DE-F0CC-4EA1-98A8-81B132A1C976}" destId="{8AF8D85A-9DD7-4C9E-8ADF-F802C766AF68}" srcOrd="20" destOrd="0" presId="urn:microsoft.com/office/officeart/2005/8/layout/cycle6"/>
    <dgm:cxn modelId="{D947ADAA-CBC1-4A8D-9344-5A0DFB360DF5}" type="presParOf" srcId="{481F87DE-F0CC-4EA1-98A8-81B132A1C976}" destId="{E01D838D-1655-4C50-99A1-672E4EBB7770}" srcOrd="21" destOrd="0" presId="urn:microsoft.com/office/officeart/2005/8/layout/cycle6"/>
    <dgm:cxn modelId="{C000F2FB-2F60-4FB4-BD00-C1B3B41A0E73}" type="presParOf" srcId="{481F87DE-F0CC-4EA1-98A8-81B132A1C976}" destId="{3E526713-A0E6-46D9-B058-CA4B6FAC9C8D}" srcOrd="22" destOrd="0" presId="urn:microsoft.com/office/officeart/2005/8/layout/cycle6"/>
    <dgm:cxn modelId="{8FC46273-6EC2-46D1-98F5-FAB1A7FFE4AA}" type="presParOf" srcId="{481F87DE-F0CC-4EA1-98A8-81B132A1C976}" destId="{AF108C48-F757-41A9-AB66-46603B1E0766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1C3CEC2-5786-4427-AD30-66FDF40EF3A9}" type="doc">
      <dgm:prSet loTypeId="urn:microsoft.com/office/officeart/2005/8/layout/cycle6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FF314B8-E6F9-467C-B840-87072CB648FB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فيلدهاي دانشي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1D92EEC1-3EB0-4900-85E4-3F771BE59D63}" type="parTrans" cxnId="{19FB7EA3-CD55-415C-B05F-E789C5859F0C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0078AE0E-CAB4-4B62-AE7A-C7E1D23173BB}" type="sibTrans" cxnId="{19FB7EA3-CD55-415C-B05F-E789C5859F0C}">
      <dgm:prSet/>
      <dgm:spPr/>
      <dgm:t>
        <a:bodyPr/>
        <a:lstStyle/>
        <a:p>
          <a:endParaRPr lang="en-US" sz="1400" b="1">
            <a:solidFill>
              <a:schemeClr val="tx1"/>
            </a:solidFill>
            <a:cs typeface="B Nazanin" pitchFamily="2" charset="-78"/>
          </a:endParaRPr>
        </a:p>
      </dgm:t>
    </dgm:pt>
    <dgm:pt modelId="{CB979466-8674-4241-85B0-FEF6B8487E13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آيين‌نامه مديريت دانش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3EFBF9A5-CA0F-482D-8FBD-6FCEECF501AE}" type="parTrans" cxnId="{85B27E89-21DC-4018-B170-A4C8D1609EF3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A8BC5B39-AE9B-449A-815C-B9A9E8DCFE11}" type="sibTrans" cxnId="{85B27E89-21DC-4018-B170-A4C8D1609EF3}">
      <dgm:prSet/>
      <dgm:spPr/>
      <dgm:t>
        <a:bodyPr/>
        <a:lstStyle/>
        <a:p>
          <a:endParaRPr lang="en-US" sz="1400" b="1">
            <a:solidFill>
              <a:schemeClr val="tx1"/>
            </a:solidFill>
            <a:cs typeface="B Nazanin" pitchFamily="2" charset="-78"/>
          </a:endParaRPr>
        </a:p>
      </dgm:t>
    </dgm:pt>
    <dgm:pt modelId="{9EA472BF-0C99-4830-9F2A-C4EBB6EAA22F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نظام پاداش‌دهي دانشي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8BE01DAE-7C69-4A98-8B8A-B1C637B3EFA5}" type="parTrans" cxnId="{08B3F662-22EB-48AC-9478-507A581AB794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E3C02FA3-F8DD-4FAB-B9D4-292592606E5C}" type="sibTrans" cxnId="{08B3F662-22EB-48AC-9478-507A581AB794}">
      <dgm:prSet/>
      <dgm:spPr/>
      <dgm:t>
        <a:bodyPr/>
        <a:lstStyle/>
        <a:p>
          <a:endParaRPr lang="en-US" sz="1400" b="1">
            <a:solidFill>
              <a:schemeClr val="tx1"/>
            </a:solidFill>
            <a:cs typeface="B Nazanin" pitchFamily="2" charset="-78"/>
          </a:endParaRPr>
        </a:p>
      </dgm:t>
    </dgm:pt>
    <dgm:pt modelId="{3BC3F5D3-38EB-4FC1-AD63-FBA23EC05086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مستندسازي تجارب خبرگان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EF6A2351-60C6-48A1-8B29-C6052B060638}" type="parTrans" cxnId="{BCB3EC99-9B0A-4C6A-A456-8C256243E2A0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33D3DFC0-F353-4CBC-A733-41A75217DA6D}" type="sibTrans" cxnId="{BCB3EC99-9B0A-4C6A-A456-8C256243E2A0}">
      <dgm:prSet/>
      <dgm:spPr/>
      <dgm:t>
        <a:bodyPr/>
        <a:lstStyle/>
        <a:p>
          <a:endParaRPr lang="en-US" sz="1400" b="1">
            <a:solidFill>
              <a:schemeClr val="tx1"/>
            </a:solidFill>
            <a:cs typeface="B Nazanin" pitchFamily="2" charset="-78"/>
          </a:endParaRPr>
        </a:p>
      </dgm:t>
    </dgm:pt>
    <dgm:pt modelId="{1665247F-49E2-45A2-8682-E3F5339E2E64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تيم مديريت دانش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6C0D6EFC-14DD-4890-AB34-FBF4CD074683}" type="parTrans" cxnId="{EED04486-8532-44BA-8FFD-7A86C89F8877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BB185533-74B8-4E04-9611-5287B9ECE83A}" type="sibTrans" cxnId="{EED04486-8532-44BA-8FFD-7A86C89F8877}">
      <dgm:prSet/>
      <dgm:spPr/>
      <dgm:t>
        <a:bodyPr/>
        <a:lstStyle/>
        <a:p>
          <a:endParaRPr lang="en-US" sz="1400" b="1">
            <a:solidFill>
              <a:schemeClr val="tx1"/>
            </a:solidFill>
            <a:cs typeface="B Nazanin" pitchFamily="2" charset="-78"/>
          </a:endParaRPr>
        </a:p>
      </dgm:t>
    </dgm:pt>
    <dgm:pt modelId="{ACE55507-5D6F-4FA7-ACCC-8430B923BC6D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سند راهبردي مديريت دانش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6EBF0AD7-8E73-476D-A57D-8A36E15D945B}" type="parTrans" cxnId="{165CE0E1-7B6B-4F3B-8B92-65095AC9ADF5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CBC1811F-0545-4061-9471-FF6885034170}" type="sibTrans" cxnId="{165CE0E1-7B6B-4F3B-8B92-65095AC9ADF5}">
      <dgm:prSet/>
      <dgm:spPr/>
      <dgm:t>
        <a:bodyPr/>
        <a:lstStyle/>
        <a:p>
          <a:endParaRPr lang="en-US" sz="1400" b="1">
            <a:solidFill>
              <a:schemeClr val="tx1"/>
            </a:solidFill>
            <a:cs typeface="B Nazanin" pitchFamily="2" charset="-78"/>
          </a:endParaRPr>
        </a:p>
      </dgm:t>
    </dgm:pt>
    <dgm:pt modelId="{A41C1221-1B2C-483F-A774-ECA159084322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فرآيندهاي تقاضاي دانشي </a:t>
          </a:r>
          <a:r>
            <a:rPr lang="en-US" sz="1400" b="1" dirty="0" smtClean="0">
              <a:solidFill>
                <a:schemeClr val="tx1"/>
              </a:solidFill>
              <a:cs typeface="B Nazanin" pitchFamily="2" charset="-78"/>
            </a:rPr>
            <a:t>(KR)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9EE58BF2-B2AA-4819-964F-1F98F4717336}" type="sibTrans" cxnId="{528AF93F-ACF2-418D-89DB-3ECD53C5A09E}">
      <dgm:prSet/>
      <dgm:spPr/>
      <dgm:t>
        <a:bodyPr/>
        <a:lstStyle/>
        <a:p>
          <a:endParaRPr lang="en-US" sz="1400" b="1">
            <a:solidFill>
              <a:schemeClr val="tx1"/>
            </a:solidFill>
            <a:cs typeface="B Nazanin" pitchFamily="2" charset="-78"/>
          </a:endParaRPr>
        </a:p>
      </dgm:t>
    </dgm:pt>
    <dgm:pt modelId="{61B2E18A-86F3-4611-A632-9A82AF1C2026}" type="parTrans" cxnId="{528AF93F-ACF2-418D-89DB-3ECD53C5A09E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7445CCC3-729E-4B17-B1ED-0EC89DAB583F}" type="pres">
      <dgm:prSet presAssocID="{E1C3CEC2-5786-4427-AD30-66FDF40EF3A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733A1-0A85-4F70-AB31-02DB41DF26E2}" type="pres">
      <dgm:prSet presAssocID="{FFF314B8-E6F9-467C-B840-87072CB648FB}" presName="node" presStyleLbl="node1" presStyleIdx="0" presStyleCnt="7" custScaleX="1280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01677-025F-449A-A2FF-C8623154D4CE}" type="pres">
      <dgm:prSet presAssocID="{FFF314B8-E6F9-467C-B840-87072CB648FB}" presName="spNode" presStyleCnt="0"/>
      <dgm:spPr/>
    </dgm:pt>
    <dgm:pt modelId="{4D027BB5-08DB-4B6F-B3D8-66D4E578FFC6}" type="pres">
      <dgm:prSet presAssocID="{0078AE0E-CAB4-4B62-AE7A-C7E1D23173BB}" presName="sibTrans" presStyleLbl="sibTrans1D1" presStyleIdx="0" presStyleCnt="7"/>
      <dgm:spPr/>
      <dgm:t>
        <a:bodyPr/>
        <a:lstStyle/>
        <a:p>
          <a:endParaRPr lang="en-US"/>
        </a:p>
      </dgm:t>
    </dgm:pt>
    <dgm:pt modelId="{9E79AEDC-6AA6-4730-B502-B6E6F0EDC763}" type="pres">
      <dgm:prSet presAssocID="{A41C1221-1B2C-483F-A774-ECA159084322}" presName="node" presStyleLbl="node1" presStyleIdx="1" presStyleCnt="7" custScaleX="153551" custRadScaleRad="96399" custRadScaleInc="823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361332-ED51-4DDB-B727-FE012BC448EB}" type="pres">
      <dgm:prSet presAssocID="{A41C1221-1B2C-483F-A774-ECA159084322}" presName="spNode" presStyleCnt="0"/>
      <dgm:spPr/>
    </dgm:pt>
    <dgm:pt modelId="{D6E62B49-6422-43FE-8E4C-6C0B2C2A1EB0}" type="pres">
      <dgm:prSet presAssocID="{9EE58BF2-B2AA-4819-964F-1F98F4717336}" presName="sibTrans" presStyleLbl="sibTrans1D1" presStyleIdx="1" presStyleCnt="7"/>
      <dgm:spPr/>
      <dgm:t>
        <a:bodyPr/>
        <a:lstStyle/>
        <a:p>
          <a:endParaRPr lang="en-US"/>
        </a:p>
      </dgm:t>
    </dgm:pt>
    <dgm:pt modelId="{D631F77F-3DCC-4006-8131-509F578F2F97}" type="pres">
      <dgm:prSet presAssocID="{CB979466-8674-4241-85B0-FEF6B8487E13}" presName="node" presStyleLbl="node1" presStyleIdx="2" presStyleCnt="7" custScaleX="137339" custRadScaleRad="97804" custRadScaleInc="466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7090A6-9B90-466C-80B9-9549CFF507C4}" type="pres">
      <dgm:prSet presAssocID="{CB979466-8674-4241-85B0-FEF6B8487E13}" presName="spNode" presStyleCnt="0"/>
      <dgm:spPr/>
    </dgm:pt>
    <dgm:pt modelId="{FE34FBAC-3874-4C5E-9A63-B24C81771A5A}" type="pres">
      <dgm:prSet presAssocID="{A8BC5B39-AE9B-449A-815C-B9A9E8DCFE11}" presName="sibTrans" presStyleLbl="sibTrans1D1" presStyleIdx="2" presStyleCnt="7"/>
      <dgm:spPr/>
      <dgm:t>
        <a:bodyPr/>
        <a:lstStyle/>
        <a:p>
          <a:endParaRPr lang="en-US"/>
        </a:p>
      </dgm:t>
    </dgm:pt>
    <dgm:pt modelId="{3A8CC274-D486-4D3E-B962-2E13678465D4}" type="pres">
      <dgm:prSet presAssocID="{9EA472BF-0C99-4830-9F2A-C4EBB6EAA22F}" presName="node" presStyleLbl="node1" presStyleIdx="3" presStyleCnt="7" custScaleX="134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AF813-D771-461F-9C0F-9708AE0742A5}" type="pres">
      <dgm:prSet presAssocID="{9EA472BF-0C99-4830-9F2A-C4EBB6EAA22F}" presName="spNode" presStyleCnt="0"/>
      <dgm:spPr/>
    </dgm:pt>
    <dgm:pt modelId="{6C10E0AB-88CE-4E05-BC08-422E1C6CF229}" type="pres">
      <dgm:prSet presAssocID="{E3C02FA3-F8DD-4FAB-B9D4-292592606E5C}" presName="sibTrans" presStyleLbl="sibTrans1D1" presStyleIdx="3" presStyleCnt="7"/>
      <dgm:spPr/>
      <dgm:t>
        <a:bodyPr/>
        <a:lstStyle/>
        <a:p>
          <a:endParaRPr lang="en-US"/>
        </a:p>
      </dgm:t>
    </dgm:pt>
    <dgm:pt modelId="{F5178766-8612-4CC4-B67C-FB720B8554B6}" type="pres">
      <dgm:prSet presAssocID="{3BC3F5D3-38EB-4FC1-AD63-FBA23EC05086}" presName="node" presStyleLbl="node1" presStyleIdx="4" presStyleCnt="7" custScaleX="1427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CCC545-5003-44C6-BBF7-091545F0E809}" type="pres">
      <dgm:prSet presAssocID="{3BC3F5D3-38EB-4FC1-AD63-FBA23EC05086}" presName="spNode" presStyleCnt="0"/>
      <dgm:spPr/>
    </dgm:pt>
    <dgm:pt modelId="{E1D29AB3-1C79-4093-8F68-F02FAF27D5A0}" type="pres">
      <dgm:prSet presAssocID="{33D3DFC0-F353-4CBC-A733-41A75217DA6D}" presName="sibTrans" presStyleLbl="sibTrans1D1" presStyleIdx="4" presStyleCnt="7"/>
      <dgm:spPr/>
      <dgm:t>
        <a:bodyPr/>
        <a:lstStyle/>
        <a:p>
          <a:endParaRPr lang="en-US"/>
        </a:p>
      </dgm:t>
    </dgm:pt>
    <dgm:pt modelId="{4E9FD5CE-0C1A-4DF5-AC0F-BFBDECF18284}" type="pres">
      <dgm:prSet presAssocID="{1665247F-49E2-45A2-8682-E3F5339E2E64}" presName="node" presStyleLbl="node1" presStyleIdx="5" presStyleCnt="7" custScaleX="88621" custScaleY="126412" custRadScaleRad="96676" custRadScaleInc="-26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5DC113-E163-4DD4-AA09-CFC6441CD1A5}" type="pres">
      <dgm:prSet presAssocID="{1665247F-49E2-45A2-8682-E3F5339E2E64}" presName="spNode" presStyleCnt="0"/>
      <dgm:spPr/>
    </dgm:pt>
    <dgm:pt modelId="{D15ED920-17E7-4019-9ED0-01CC2A8E1F07}" type="pres">
      <dgm:prSet presAssocID="{BB185533-74B8-4E04-9611-5287B9ECE83A}" presName="sibTrans" presStyleLbl="sibTrans1D1" presStyleIdx="5" presStyleCnt="7"/>
      <dgm:spPr/>
      <dgm:t>
        <a:bodyPr/>
        <a:lstStyle/>
        <a:p>
          <a:endParaRPr lang="en-US"/>
        </a:p>
      </dgm:t>
    </dgm:pt>
    <dgm:pt modelId="{117420D6-0F4A-44B0-882E-FBEE5FA8F311}" type="pres">
      <dgm:prSet presAssocID="{ACE55507-5D6F-4FA7-ACCC-8430B923BC6D}" presName="node" presStyleLbl="node1" presStyleIdx="6" presStyleCnt="7" custScaleX="1223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175F1F-3E68-4D44-948D-C964FA91625B}" type="pres">
      <dgm:prSet presAssocID="{ACE55507-5D6F-4FA7-ACCC-8430B923BC6D}" presName="spNode" presStyleCnt="0"/>
      <dgm:spPr/>
    </dgm:pt>
    <dgm:pt modelId="{6D6155E6-F65C-42E4-BE93-7B0DEC977B78}" type="pres">
      <dgm:prSet presAssocID="{CBC1811F-0545-4061-9471-FF6885034170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B930C1EA-B38B-415D-B229-E25D3AAE9A6F}" type="presOf" srcId="{BB185533-74B8-4E04-9611-5287B9ECE83A}" destId="{D15ED920-17E7-4019-9ED0-01CC2A8E1F07}" srcOrd="0" destOrd="0" presId="urn:microsoft.com/office/officeart/2005/8/layout/cycle6"/>
    <dgm:cxn modelId="{EED04486-8532-44BA-8FFD-7A86C89F8877}" srcId="{E1C3CEC2-5786-4427-AD30-66FDF40EF3A9}" destId="{1665247F-49E2-45A2-8682-E3F5339E2E64}" srcOrd="5" destOrd="0" parTransId="{6C0D6EFC-14DD-4890-AB34-FBF4CD074683}" sibTransId="{BB185533-74B8-4E04-9611-5287B9ECE83A}"/>
    <dgm:cxn modelId="{08B3F662-22EB-48AC-9478-507A581AB794}" srcId="{E1C3CEC2-5786-4427-AD30-66FDF40EF3A9}" destId="{9EA472BF-0C99-4830-9F2A-C4EBB6EAA22F}" srcOrd="3" destOrd="0" parTransId="{8BE01DAE-7C69-4A98-8B8A-B1C637B3EFA5}" sibTransId="{E3C02FA3-F8DD-4FAB-B9D4-292592606E5C}"/>
    <dgm:cxn modelId="{165CE0E1-7B6B-4F3B-8B92-65095AC9ADF5}" srcId="{E1C3CEC2-5786-4427-AD30-66FDF40EF3A9}" destId="{ACE55507-5D6F-4FA7-ACCC-8430B923BC6D}" srcOrd="6" destOrd="0" parTransId="{6EBF0AD7-8E73-476D-A57D-8A36E15D945B}" sibTransId="{CBC1811F-0545-4061-9471-FF6885034170}"/>
    <dgm:cxn modelId="{85B27E89-21DC-4018-B170-A4C8D1609EF3}" srcId="{E1C3CEC2-5786-4427-AD30-66FDF40EF3A9}" destId="{CB979466-8674-4241-85B0-FEF6B8487E13}" srcOrd="2" destOrd="0" parTransId="{3EFBF9A5-CA0F-482D-8FBD-6FCEECF501AE}" sibTransId="{A8BC5B39-AE9B-449A-815C-B9A9E8DCFE11}"/>
    <dgm:cxn modelId="{CBAAB676-7362-4E6A-A826-6F590F4FFFB0}" type="presOf" srcId="{A41C1221-1B2C-483F-A774-ECA159084322}" destId="{9E79AEDC-6AA6-4730-B502-B6E6F0EDC763}" srcOrd="0" destOrd="0" presId="urn:microsoft.com/office/officeart/2005/8/layout/cycle6"/>
    <dgm:cxn modelId="{65B1F6D2-E3A6-4EF3-B8EA-9D3257CDB4C3}" type="presOf" srcId="{E3C02FA3-F8DD-4FAB-B9D4-292592606E5C}" destId="{6C10E0AB-88CE-4E05-BC08-422E1C6CF229}" srcOrd="0" destOrd="0" presId="urn:microsoft.com/office/officeart/2005/8/layout/cycle6"/>
    <dgm:cxn modelId="{BCB3EC99-9B0A-4C6A-A456-8C256243E2A0}" srcId="{E1C3CEC2-5786-4427-AD30-66FDF40EF3A9}" destId="{3BC3F5D3-38EB-4FC1-AD63-FBA23EC05086}" srcOrd="4" destOrd="0" parTransId="{EF6A2351-60C6-48A1-8B29-C6052B060638}" sibTransId="{33D3DFC0-F353-4CBC-A733-41A75217DA6D}"/>
    <dgm:cxn modelId="{0BC4E55A-9A68-45AD-97A0-A1B70394A5A6}" type="presOf" srcId="{9EE58BF2-B2AA-4819-964F-1F98F4717336}" destId="{D6E62B49-6422-43FE-8E4C-6C0B2C2A1EB0}" srcOrd="0" destOrd="0" presId="urn:microsoft.com/office/officeart/2005/8/layout/cycle6"/>
    <dgm:cxn modelId="{5DCFC3C1-336B-455F-B6D7-2C61D3D1D5E6}" type="presOf" srcId="{CBC1811F-0545-4061-9471-FF6885034170}" destId="{6D6155E6-F65C-42E4-BE93-7B0DEC977B78}" srcOrd="0" destOrd="0" presId="urn:microsoft.com/office/officeart/2005/8/layout/cycle6"/>
    <dgm:cxn modelId="{43131641-34B2-4D29-843F-1CC4D4FD530C}" type="presOf" srcId="{A8BC5B39-AE9B-449A-815C-B9A9E8DCFE11}" destId="{FE34FBAC-3874-4C5E-9A63-B24C81771A5A}" srcOrd="0" destOrd="0" presId="urn:microsoft.com/office/officeart/2005/8/layout/cycle6"/>
    <dgm:cxn modelId="{9B615D45-854D-4B42-97F0-04F742E3D70C}" type="presOf" srcId="{9EA472BF-0C99-4830-9F2A-C4EBB6EAA22F}" destId="{3A8CC274-D486-4D3E-B962-2E13678465D4}" srcOrd="0" destOrd="0" presId="urn:microsoft.com/office/officeart/2005/8/layout/cycle6"/>
    <dgm:cxn modelId="{74DB6A34-2856-4799-80E2-099EC61632E6}" type="presOf" srcId="{3BC3F5D3-38EB-4FC1-AD63-FBA23EC05086}" destId="{F5178766-8612-4CC4-B67C-FB720B8554B6}" srcOrd="0" destOrd="0" presId="urn:microsoft.com/office/officeart/2005/8/layout/cycle6"/>
    <dgm:cxn modelId="{2E625DCD-9601-4284-8461-0D32A1B90BAD}" type="presOf" srcId="{1665247F-49E2-45A2-8682-E3F5339E2E64}" destId="{4E9FD5CE-0C1A-4DF5-AC0F-BFBDECF18284}" srcOrd="0" destOrd="0" presId="urn:microsoft.com/office/officeart/2005/8/layout/cycle6"/>
    <dgm:cxn modelId="{19FB7EA3-CD55-415C-B05F-E789C5859F0C}" srcId="{E1C3CEC2-5786-4427-AD30-66FDF40EF3A9}" destId="{FFF314B8-E6F9-467C-B840-87072CB648FB}" srcOrd="0" destOrd="0" parTransId="{1D92EEC1-3EB0-4900-85E4-3F771BE59D63}" sibTransId="{0078AE0E-CAB4-4B62-AE7A-C7E1D23173BB}"/>
    <dgm:cxn modelId="{5B2DE822-C4AF-4C35-A32A-F881DC40D638}" type="presOf" srcId="{CB979466-8674-4241-85B0-FEF6B8487E13}" destId="{D631F77F-3DCC-4006-8131-509F578F2F97}" srcOrd="0" destOrd="0" presId="urn:microsoft.com/office/officeart/2005/8/layout/cycle6"/>
    <dgm:cxn modelId="{C491DF32-D45F-4FC6-89EF-81590B17378E}" type="presOf" srcId="{ACE55507-5D6F-4FA7-ACCC-8430B923BC6D}" destId="{117420D6-0F4A-44B0-882E-FBEE5FA8F311}" srcOrd="0" destOrd="0" presId="urn:microsoft.com/office/officeart/2005/8/layout/cycle6"/>
    <dgm:cxn modelId="{E269DC75-184F-4147-8F48-747CE876D2EF}" type="presOf" srcId="{FFF314B8-E6F9-467C-B840-87072CB648FB}" destId="{430733A1-0A85-4F70-AB31-02DB41DF26E2}" srcOrd="0" destOrd="0" presId="urn:microsoft.com/office/officeart/2005/8/layout/cycle6"/>
    <dgm:cxn modelId="{47426099-F34D-40FB-8539-02CA013B5930}" type="presOf" srcId="{33D3DFC0-F353-4CBC-A733-41A75217DA6D}" destId="{E1D29AB3-1C79-4093-8F68-F02FAF27D5A0}" srcOrd="0" destOrd="0" presId="urn:microsoft.com/office/officeart/2005/8/layout/cycle6"/>
    <dgm:cxn modelId="{528AF93F-ACF2-418D-89DB-3ECD53C5A09E}" srcId="{E1C3CEC2-5786-4427-AD30-66FDF40EF3A9}" destId="{A41C1221-1B2C-483F-A774-ECA159084322}" srcOrd="1" destOrd="0" parTransId="{61B2E18A-86F3-4611-A632-9A82AF1C2026}" sibTransId="{9EE58BF2-B2AA-4819-964F-1F98F4717336}"/>
    <dgm:cxn modelId="{55BBB20A-F36E-4293-9483-50562EE4364B}" type="presOf" srcId="{0078AE0E-CAB4-4B62-AE7A-C7E1D23173BB}" destId="{4D027BB5-08DB-4B6F-B3D8-66D4E578FFC6}" srcOrd="0" destOrd="0" presId="urn:microsoft.com/office/officeart/2005/8/layout/cycle6"/>
    <dgm:cxn modelId="{935ADA78-35E0-4541-B48C-05332B082083}" type="presOf" srcId="{E1C3CEC2-5786-4427-AD30-66FDF40EF3A9}" destId="{7445CCC3-729E-4B17-B1ED-0EC89DAB583F}" srcOrd="0" destOrd="0" presId="urn:microsoft.com/office/officeart/2005/8/layout/cycle6"/>
    <dgm:cxn modelId="{70FE766D-39DC-4D59-8604-2DAA556079BE}" type="presParOf" srcId="{7445CCC3-729E-4B17-B1ED-0EC89DAB583F}" destId="{430733A1-0A85-4F70-AB31-02DB41DF26E2}" srcOrd="0" destOrd="0" presId="urn:microsoft.com/office/officeart/2005/8/layout/cycle6"/>
    <dgm:cxn modelId="{44CBAADA-2C06-4FE9-94CE-DD971316DD29}" type="presParOf" srcId="{7445CCC3-729E-4B17-B1ED-0EC89DAB583F}" destId="{15201677-025F-449A-A2FF-C8623154D4CE}" srcOrd="1" destOrd="0" presId="urn:microsoft.com/office/officeart/2005/8/layout/cycle6"/>
    <dgm:cxn modelId="{38853F6B-7160-4A64-993C-DF48530ED1C4}" type="presParOf" srcId="{7445CCC3-729E-4B17-B1ED-0EC89DAB583F}" destId="{4D027BB5-08DB-4B6F-B3D8-66D4E578FFC6}" srcOrd="2" destOrd="0" presId="urn:microsoft.com/office/officeart/2005/8/layout/cycle6"/>
    <dgm:cxn modelId="{F88B675C-6EC2-4BED-97CB-9901CEE16C6A}" type="presParOf" srcId="{7445CCC3-729E-4B17-B1ED-0EC89DAB583F}" destId="{9E79AEDC-6AA6-4730-B502-B6E6F0EDC763}" srcOrd="3" destOrd="0" presId="urn:microsoft.com/office/officeart/2005/8/layout/cycle6"/>
    <dgm:cxn modelId="{2EE9F1B7-79CF-4248-8A50-B871544C0489}" type="presParOf" srcId="{7445CCC3-729E-4B17-B1ED-0EC89DAB583F}" destId="{0F361332-ED51-4DDB-B727-FE012BC448EB}" srcOrd="4" destOrd="0" presId="urn:microsoft.com/office/officeart/2005/8/layout/cycle6"/>
    <dgm:cxn modelId="{A70CC17F-67A3-44B1-A81F-602A7FB7C39A}" type="presParOf" srcId="{7445CCC3-729E-4B17-B1ED-0EC89DAB583F}" destId="{D6E62B49-6422-43FE-8E4C-6C0B2C2A1EB0}" srcOrd="5" destOrd="0" presId="urn:microsoft.com/office/officeart/2005/8/layout/cycle6"/>
    <dgm:cxn modelId="{09A90EDA-C59C-49A3-800F-C5CCF93CF8F6}" type="presParOf" srcId="{7445CCC3-729E-4B17-B1ED-0EC89DAB583F}" destId="{D631F77F-3DCC-4006-8131-509F578F2F97}" srcOrd="6" destOrd="0" presId="urn:microsoft.com/office/officeart/2005/8/layout/cycle6"/>
    <dgm:cxn modelId="{0D8669B7-72D8-46AD-A80D-159F55F52A37}" type="presParOf" srcId="{7445CCC3-729E-4B17-B1ED-0EC89DAB583F}" destId="{037090A6-9B90-466C-80B9-9549CFF507C4}" srcOrd="7" destOrd="0" presId="urn:microsoft.com/office/officeart/2005/8/layout/cycle6"/>
    <dgm:cxn modelId="{311F8CE2-5796-4FE5-B6A5-A6B1B0995D8C}" type="presParOf" srcId="{7445CCC3-729E-4B17-B1ED-0EC89DAB583F}" destId="{FE34FBAC-3874-4C5E-9A63-B24C81771A5A}" srcOrd="8" destOrd="0" presId="urn:microsoft.com/office/officeart/2005/8/layout/cycle6"/>
    <dgm:cxn modelId="{80E7AC9A-2B47-435A-B9B2-C819B3E35492}" type="presParOf" srcId="{7445CCC3-729E-4B17-B1ED-0EC89DAB583F}" destId="{3A8CC274-D486-4D3E-B962-2E13678465D4}" srcOrd="9" destOrd="0" presId="urn:microsoft.com/office/officeart/2005/8/layout/cycle6"/>
    <dgm:cxn modelId="{AD4D5098-1008-4E3F-B358-CF0059E1559F}" type="presParOf" srcId="{7445CCC3-729E-4B17-B1ED-0EC89DAB583F}" destId="{218AF813-D771-461F-9C0F-9708AE0742A5}" srcOrd="10" destOrd="0" presId="urn:microsoft.com/office/officeart/2005/8/layout/cycle6"/>
    <dgm:cxn modelId="{18B4271F-751C-4899-B7F9-D41BD363DCFB}" type="presParOf" srcId="{7445CCC3-729E-4B17-B1ED-0EC89DAB583F}" destId="{6C10E0AB-88CE-4E05-BC08-422E1C6CF229}" srcOrd="11" destOrd="0" presId="urn:microsoft.com/office/officeart/2005/8/layout/cycle6"/>
    <dgm:cxn modelId="{C7F4E7FD-435E-4CB1-916B-D921189C0D08}" type="presParOf" srcId="{7445CCC3-729E-4B17-B1ED-0EC89DAB583F}" destId="{F5178766-8612-4CC4-B67C-FB720B8554B6}" srcOrd="12" destOrd="0" presId="urn:microsoft.com/office/officeart/2005/8/layout/cycle6"/>
    <dgm:cxn modelId="{7BFDAB25-8438-41F1-BECC-0C0708866B4D}" type="presParOf" srcId="{7445CCC3-729E-4B17-B1ED-0EC89DAB583F}" destId="{C5CCC545-5003-44C6-BBF7-091545F0E809}" srcOrd="13" destOrd="0" presId="urn:microsoft.com/office/officeart/2005/8/layout/cycle6"/>
    <dgm:cxn modelId="{31975496-B7B3-45DC-A652-1B3AD53A12A0}" type="presParOf" srcId="{7445CCC3-729E-4B17-B1ED-0EC89DAB583F}" destId="{E1D29AB3-1C79-4093-8F68-F02FAF27D5A0}" srcOrd="14" destOrd="0" presId="urn:microsoft.com/office/officeart/2005/8/layout/cycle6"/>
    <dgm:cxn modelId="{A42ABB8C-73BF-4A41-AD3A-7ECF1CA5DAEE}" type="presParOf" srcId="{7445CCC3-729E-4B17-B1ED-0EC89DAB583F}" destId="{4E9FD5CE-0C1A-4DF5-AC0F-BFBDECF18284}" srcOrd="15" destOrd="0" presId="urn:microsoft.com/office/officeart/2005/8/layout/cycle6"/>
    <dgm:cxn modelId="{969D94B7-AD6E-4E49-930F-D2ABB26FFE2B}" type="presParOf" srcId="{7445CCC3-729E-4B17-B1ED-0EC89DAB583F}" destId="{825DC113-E163-4DD4-AA09-CFC6441CD1A5}" srcOrd="16" destOrd="0" presId="urn:microsoft.com/office/officeart/2005/8/layout/cycle6"/>
    <dgm:cxn modelId="{68F9289F-36B5-44DE-863B-AFA1AC883CB9}" type="presParOf" srcId="{7445CCC3-729E-4B17-B1ED-0EC89DAB583F}" destId="{D15ED920-17E7-4019-9ED0-01CC2A8E1F07}" srcOrd="17" destOrd="0" presId="urn:microsoft.com/office/officeart/2005/8/layout/cycle6"/>
    <dgm:cxn modelId="{5907D7FD-D122-45BA-8EC9-57A033F40750}" type="presParOf" srcId="{7445CCC3-729E-4B17-B1ED-0EC89DAB583F}" destId="{117420D6-0F4A-44B0-882E-FBEE5FA8F311}" srcOrd="18" destOrd="0" presId="urn:microsoft.com/office/officeart/2005/8/layout/cycle6"/>
    <dgm:cxn modelId="{26B82256-9544-4B1C-9B5F-93DB53AAFD69}" type="presParOf" srcId="{7445CCC3-729E-4B17-B1ED-0EC89DAB583F}" destId="{64175F1F-3E68-4D44-948D-C964FA91625B}" srcOrd="19" destOrd="0" presId="urn:microsoft.com/office/officeart/2005/8/layout/cycle6"/>
    <dgm:cxn modelId="{445B5E0E-BC0F-4E3E-A129-24E232927DA2}" type="presParOf" srcId="{7445CCC3-729E-4B17-B1ED-0EC89DAB583F}" destId="{6D6155E6-F65C-42E4-BE93-7B0DEC977B78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1C3CEC2-5786-4427-AD30-66FDF40EF3A9}" type="doc">
      <dgm:prSet loTypeId="urn:microsoft.com/office/officeart/2005/8/layout/cycle6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FF314B8-E6F9-467C-B840-87072CB648FB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0099"/>
          </a:solidFill>
        </a:ln>
      </dgm:spPr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چرخه‎ی دانش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1D92EEC1-3EB0-4900-85E4-3F771BE59D63}" type="parTrans" cxnId="{19FB7EA3-CD55-415C-B05F-E789C5859F0C}">
      <dgm:prSet/>
      <dgm:spPr/>
      <dgm:t>
        <a:bodyPr/>
        <a:lstStyle/>
        <a:p>
          <a:endParaRPr lang="en-US" sz="3200" b="1">
            <a:solidFill>
              <a:schemeClr val="accent3">
                <a:lumMod val="50000"/>
              </a:schemeClr>
            </a:solidFill>
          </a:endParaRPr>
        </a:p>
      </dgm:t>
    </dgm:pt>
    <dgm:pt modelId="{0078AE0E-CAB4-4B62-AE7A-C7E1D23173BB}" type="sibTrans" cxnId="{19FB7EA3-CD55-415C-B05F-E789C5859F0C}">
      <dgm:prSet/>
      <dgm:spPr/>
      <dgm:t>
        <a:bodyPr/>
        <a:lstStyle/>
        <a:p>
          <a:endParaRPr lang="en-US" sz="3200" b="1">
            <a:solidFill>
              <a:schemeClr val="accent3">
                <a:lumMod val="50000"/>
              </a:schemeClr>
            </a:solidFill>
            <a:cs typeface="B Nazanin" pitchFamily="2" charset="-78"/>
          </a:endParaRPr>
        </a:p>
      </dgm:t>
    </dgm:pt>
    <dgm:pt modelId="{BE507A2A-27B0-4384-AC18-3A492DF37384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0099"/>
          </a:solidFill>
        </a:ln>
      </dgm:spPr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چرخه‎ی مستندات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F1C95F46-486E-4C95-9124-2AB94E4858F7}" type="parTrans" cxnId="{90995635-6A55-4696-94A7-7BAFA37F82C3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</a:endParaRPr>
        </a:p>
      </dgm:t>
    </dgm:pt>
    <dgm:pt modelId="{11CD20E2-B14E-4707-AAB2-3E3838A965EA}" type="sibTrans" cxnId="{90995635-6A55-4696-94A7-7BAFA37F82C3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  <a:cs typeface="B Nazanin" pitchFamily="2" charset="-78"/>
          </a:endParaRPr>
        </a:p>
      </dgm:t>
    </dgm:pt>
    <dgm:pt modelId="{C3CC011E-A213-4E42-B4CB-3576B4733AD3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0099"/>
          </a:solidFill>
        </a:ln>
      </dgm:spPr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چرخه‎ی سؤال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4DA03D0D-145C-46BF-AB67-86706AB2B431}" type="parTrans" cxnId="{C6DA1313-5F30-42EB-9656-6EAF9A25CBC6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</a:endParaRPr>
        </a:p>
      </dgm:t>
    </dgm:pt>
    <dgm:pt modelId="{33867FA0-ACAE-4A35-AB8C-3928E2332EAC}" type="sibTrans" cxnId="{C6DA1313-5F30-42EB-9656-6EAF9A25CBC6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  <a:cs typeface="B Nazanin" pitchFamily="2" charset="-78"/>
          </a:endParaRPr>
        </a:p>
      </dgm:t>
    </dgm:pt>
    <dgm:pt modelId="{0F8EC71A-1E81-46E1-AC51-6935E16D78CA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0099"/>
          </a:solidFill>
        </a:ln>
      </dgm:spPr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نقشه دانش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59FFDBFB-6EB6-4EB0-AE4A-137FA702BC13}" type="parTrans" cxnId="{36D4827A-B3AC-408E-A103-0A0BECEDAD96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</a:endParaRPr>
        </a:p>
      </dgm:t>
    </dgm:pt>
    <dgm:pt modelId="{8ABF5E61-F2DE-46E5-81B2-9475ADB4255E}" type="sibTrans" cxnId="{36D4827A-B3AC-408E-A103-0A0BECEDAD96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  <a:cs typeface="B Nazanin" pitchFamily="2" charset="-78"/>
          </a:endParaRPr>
        </a:p>
      </dgm:t>
    </dgm:pt>
    <dgm:pt modelId="{C8FE14FC-F6FE-4F67-AE68-0E8DC9C4D686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0099"/>
          </a:solidFill>
        </a:ln>
      </dgm:spPr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گزارش‎های دانشي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2F060CCB-5B5C-475F-A3C5-4019F6B261F2}" type="parTrans" cxnId="{C63286C1-9AE0-4EFB-A52F-7BB93C191C19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</a:endParaRPr>
        </a:p>
      </dgm:t>
    </dgm:pt>
    <dgm:pt modelId="{FC061245-118C-4C8F-A0F7-8025485DA2FF}" type="sibTrans" cxnId="{C63286C1-9AE0-4EFB-A52F-7BB93C191C19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  <a:cs typeface="B Nazanin" pitchFamily="2" charset="-78"/>
          </a:endParaRPr>
        </a:p>
      </dgm:t>
    </dgm:pt>
    <dgm:pt modelId="{7948C2D2-1310-4E02-AF16-CCA4BBFBF03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0099"/>
          </a:solidFill>
        </a:ln>
      </dgm:spPr>
      <dgm:t>
        <a:bodyPr/>
        <a:lstStyle/>
        <a:p>
          <a:pPr rtl="1"/>
          <a:r>
            <a:rPr lang="fa-IR" sz="1400" b="1" dirty="0" smtClean="0">
              <a:solidFill>
                <a:schemeClr val="tx1"/>
              </a:solidFill>
              <a:cs typeface="B Nazanin" pitchFamily="2" charset="-78"/>
            </a:rPr>
            <a:t>پروفايل‎هاي دانشي</a:t>
          </a:r>
          <a:endParaRPr lang="en-US" sz="1400" b="1" dirty="0">
            <a:solidFill>
              <a:schemeClr val="tx1"/>
            </a:solidFill>
            <a:cs typeface="B Nazanin" pitchFamily="2" charset="-78"/>
          </a:endParaRPr>
        </a:p>
      </dgm:t>
    </dgm:pt>
    <dgm:pt modelId="{E2B7BFD1-6092-4CCC-A689-46DD33F5D60C}" type="parTrans" cxnId="{3FEC96E7-5BC0-4E6B-9310-6679B89EF2D5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</a:endParaRPr>
        </a:p>
      </dgm:t>
    </dgm:pt>
    <dgm:pt modelId="{258CB36A-C9D1-4604-9148-48E4378A1D6A}" type="sibTrans" cxnId="{3FEC96E7-5BC0-4E6B-9310-6679B89EF2D5}">
      <dgm:prSet/>
      <dgm:spPr/>
      <dgm:t>
        <a:bodyPr/>
        <a:lstStyle/>
        <a:p>
          <a:endParaRPr lang="en-US" sz="2000" b="1">
            <a:solidFill>
              <a:schemeClr val="accent3">
                <a:lumMod val="50000"/>
              </a:schemeClr>
            </a:solidFill>
            <a:cs typeface="B Nazanin" pitchFamily="2" charset="-78"/>
          </a:endParaRPr>
        </a:p>
      </dgm:t>
    </dgm:pt>
    <dgm:pt modelId="{7445CCC3-729E-4B17-B1ED-0EC89DAB583F}" type="pres">
      <dgm:prSet presAssocID="{E1C3CEC2-5786-4427-AD30-66FDF40EF3A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733A1-0A85-4F70-AB31-02DB41DF26E2}" type="pres">
      <dgm:prSet presAssocID="{FFF314B8-E6F9-467C-B840-87072CB648F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01677-025F-449A-A2FF-C8623154D4CE}" type="pres">
      <dgm:prSet presAssocID="{FFF314B8-E6F9-467C-B840-87072CB648FB}" presName="spNode" presStyleCnt="0"/>
      <dgm:spPr/>
    </dgm:pt>
    <dgm:pt modelId="{4D027BB5-08DB-4B6F-B3D8-66D4E578FFC6}" type="pres">
      <dgm:prSet presAssocID="{0078AE0E-CAB4-4B62-AE7A-C7E1D23173BB}" presName="sibTrans" presStyleLbl="sibTrans1D1" presStyleIdx="0" presStyleCnt="6"/>
      <dgm:spPr/>
      <dgm:t>
        <a:bodyPr/>
        <a:lstStyle/>
        <a:p>
          <a:endParaRPr lang="en-US"/>
        </a:p>
      </dgm:t>
    </dgm:pt>
    <dgm:pt modelId="{225FB8E0-5A1D-4642-BCEC-E3E2ADDF8E4A}" type="pres">
      <dgm:prSet presAssocID="{BE507A2A-27B0-4384-AC18-3A492DF3738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788EE0-D68F-4B46-8C0C-F639F0CBA8F7}" type="pres">
      <dgm:prSet presAssocID="{BE507A2A-27B0-4384-AC18-3A492DF37384}" presName="spNode" presStyleCnt="0"/>
      <dgm:spPr/>
    </dgm:pt>
    <dgm:pt modelId="{06CDB614-FAE8-4418-9C23-F014A8565499}" type="pres">
      <dgm:prSet presAssocID="{11CD20E2-B14E-4707-AAB2-3E3838A965EA}" presName="sibTrans" presStyleLbl="sibTrans1D1" presStyleIdx="1" presStyleCnt="6"/>
      <dgm:spPr/>
      <dgm:t>
        <a:bodyPr/>
        <a:lstStyle/>
        <a:p>
          <a:endParaRPr lang="en-US"/>
        </a:p>
      </dgm:t>
    </dgm:pt>
    <dgm:pt modelId="{E395AAD1-3C42-408F-BB6F-5CBC5D33E965}" type="pres">
      <dgm:prSet presAssocID="{C3CC011E-A213-4E42-B4CB-3576B4733AD3}" presName="node" presStyleLbl="node1" presStyleIdx="2" presStyleCnt="6" custRadScaleRad="110314" custRadScaleInc="-775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749DFD-A271-43B9-B392-2590EFA2B7D6}" type="pres">
      <dgm:prSet presAssocID="{C3CC011E-A213-4E42-B4CB-3576B4733AD3}" presName="spNode" presStyleCnt="0"/>
      <dgm:spPr/>
    </dgm:pt>
    <dgm:pt modelId="{AF8E1647-02A9-4DAE-96C5-25ABD6808F0D}" type="pres">
      <dgm:prSet presAssocID="{33867FA0-ACAE-4A35-AB8C-3928E2332EAC}" presName="sibTrans" presStyleLbl="sibTrans1D1" presStyleIdx="2" presStyleCnt="6"/>
      <dgm:spPr/>
      <dgm:t>
        <a:bodyPr/>
        <a:lstStyle/>
        <a:p>
          <a:endParaRPr lang="en-US"/>
        </a:p>
      </dgm:t>
    </dgm:pt>
    <dgm:pt modelId="{EB5AE2E7-3CA6-423E-A699-674673419C55}" type="pres">
      <dgm:prSet presAssocID="{0F8EC71A-1E81-46E1-AC51-6935E16D78CA}" presName="node" presStyleLbl="node1" presStyleIdx="3" presStyleCnt="6" custScaleX="1275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4D835-223F-4F0D-B800-044CE9722756}" type="pres">
      <dgm:prSet presAssocID="{0F8EC71A-1E81-46E1-AC51-6935E16D78CA}" presName="spNode" presStyleCnt="0"/>
      <dgm:spPr/>
    </dgm:pt>
    <dgm:pt modelId="{69555115-939A-4F99-86E6-1B72F36B62D8}" type="pres">
      <dgm:prSet presAssocID="{8ABF5E61-F2DE-46E5-81B2-9475ADB4255E}" presName="sibTrans" presStyleLbl="sibTrans1D1" presStyleIdx="3" presStyleCnt="6"/>
      <dgm:spPr/>
      <dgm:t>
        <a:bodyPr/>
        <a:lstStyle/>
        <a:p>
          <a:endParaRPr lang="en-US"/>
        </a:p>
      </dgm:t>
    </dgm:pt>
    <dgm:pt modelId="{B1FFE353-CD49-48FC-867A-87B64163FB23}" type="pres">
      <dgm:prSet presAssocID="{C8FE14FC-F6FE-4F67-AE68-0E8DC9C4D686}" presName="node" presStyleLbl="node1" presStyleIdx="4" presStyleCnt="6" custScaleX="119260" custRadScaleRad="103136" custRadScaleInc="723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9E3D4A-D2A3-463D-BBAC-E521C2F863B4}" type="pres">
      <dgm:prSet presAssocID="{C8FE14FC-F6FE-4F67-AE68-0E8DC9C4D686}" presName="spNode" presStyleCnt="0"/>
      <dgm:spPr/>
    </dgm:pt>
    <dgm:pt modelId="{1E13B2CC-D5E5-4C05-BC79-9ADA0E01B1BF}" type="pres">
      <dgm:prSet presAssocID="{FC061245-118C-4C8F-A0F7-8025485DA2FF}" presName="sibTrans" presStyleLbl="sibTrans1D1" presStyleIdx="4" presStyleCnt="6"/>
      <dgm:spPr/>
      <dgm:t>
        <a:bodyPr/>
        <a:lstStyle/>
        <a:p>
          <a:endParaRPr lang="en-US"/>
        </a:p>
      </dgm:t>
    </dgm:pt>
    <dgm:pt modelId="{0E4C3F74-A8F4-42B7-A523-6295905D2026}" type="pres">
      <dgm:prSet presAssocID="{7948C2D2-1310-4E02-AF16-CCA4BBFBF03C}" presName="node" presStyleLbl="node1" presStyleIdx="5" presStyleCnt="6" custScaleX="1258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2E817C-3E6D-498E-A653-7C1B6B78BCC9}" type="pres">
      <dgm:prSet presAssocID="{7948C2D2-1310-4E02-AF16-CCA4BBFBF03C}" presName="spNode" presStyleCnt="0"/>
      <dgm:spPr/>
    </dgm:pt>
    <dgm:pt modelId="{DDFF9EA5-496E-41E3-83A2-5056C94FB09A}" type="pres">
      <dgm:prSet presAssocID="{258CB36A-C9D1-4604-9148-48E4378A1D6A}" presName="sibTrans" presStyleLbl="sibTrans1D1" presStyleIdx="5" presStyleCnt="6"/>
      <dgm:spPr/>
      <dgm:t>
        <a:bodyPr/>
        <a:lstStyle/>
        <a:p>
          <a:endParaRPr lang="en-US"/>
        </a:p>
      </dgm:t>
    </dgm:pt>
  </dgm:ptLst>
  <dgm:cxnLst>
    <dgm:cxn modelId="{19FB7EA3-CD55-415C-B05F-E789C5859F0C}" srcId="{E1C3CEC2-5786-4427-AD30-66FDF40EF3A9}" destId="{FFF314B8-E6F9-467C-B840-87072CB648FB}" srcOrd="0" destOrd="0" parTransId="{1D92EEC1-3EB0-4900-85E4-3F771BE59D63}" sibTransId="{0078AE0E-CAB4-4B62-AE7A-C7E1D23173BB}"/>
    <dgm:cxn modelId="{598D06C4-C1F9-43CD-AA25-8CD7A1AFC513}" type="presOf" srcId="{FC061245-118C-4C8F-A0F7-8025485DA2FF}" destId="{1E13B2CC-D5E5-4C05-BC79-9ADA0E01B1BF}" srcOrd="0" destOrd="0" presId="urn:microsoft.com/office/officeart/2005/8/layout/cycle6"/>
    <dgm:cxn modelId="{62DF6EE1-3691-46E2-8DC3-EC023C7251F2}" type="presOf" srcId="{BE507A2A-27B0-4384-AC18-3A492DF37384}" destId="{225FB8E0-5A1D-4642-BCEC-E3E2ADDF8E4A}" srcOrd="0" destOrd="0" presId="urn:microsoft.com/office/officeart/2005/8/layout/cycle6"/>
    <dgm:cxn modelId="{3FEC96E7-5BC0-4E6B-9310-6679B89EF2D5}" srcId="{E1C3CEC2-5786-4427-AD30-66FDF40EF3A9}" destId="{7948C2D2-1310-4E02-AF16-CCA4BBFBF03C}" srcOrd="5" destOrd="0" parTransId="{E2B7BFD1-6092-4CCC-A689-46DD33F5D60C}" sibTransId="{258CB36A-C9D1-4604-9148-48E4378A1D6A}"/>
    <dgm:cxn modelId="{C63286C1-9AE0-4EFB-A52F-7BB93C191C19}" srcId="{E1C3CEC2-5786-4427-AD30-66FDF40EF3A9}" destId="{C8FE14FC-F6FE-4F67-AE68-0E8DC9C4D686}" srcOrd="4" destOrd="0" parTransId="{2F060CCB-5B5C-475F-A3C5-4019F6B261F2}" sibTransId="{FC061245-118C-4C8F-A0F7-8025485DA2FF}"/>
    <dgm:cxn modelId="{C6DA1313-5F30-42EB-9656-6EAF9A25CBC6}" srcId="{E1C3CEC2-5786-4427-AD30-66FDF40EF3A9}" destId="{C3CC011E-A213-4E42-B4CB-3576B4733AD3}" srcOrd="2" destOrd="0" parTransId="{4DA03D0D-145C-46BF-AB67-86706AB2B431}" sibTransId="{33867FA0-ACAE-4A35-AB8C-3928E2332EAC}"/>
    <dgm:cxn modelId="{A55648AA-C5F3-4941-8003-717764D1C2A2}" type="presOf" srcId="{8ABF5E61-F2DE-46E5-81B2-9475ADB4255E}" destId="{69555115-939A-4F99-86E6-1B72F36B62D8}" srcOrd="0" destOrd="0" presId="urn:microsoft.com/office/officeart/2005/8/layout/cycle6"/>
    <dgm:cxn modelId="{36D4827A-B3AC-408E-A103-0A0BECEDAD96}" srcId="{E1C3CEC2-5786-4427-AD30-66FDF40EF3A9}" destId="{0F8EC71A-1E81-46E1-AC51-6935E16D78CA}" srcOrd="3" destOrd="0" parTransId="{59FFDBFB-6EB6-4EB0-AE4A-137FA702BC13}" sibTransId="{8ABF5E61-F2DE-46E5-81B2-9475ADB4255E}"/>
    <dgm:cxn modelId="{87E8F644-4295-43C6-BF79-5D83C8E1B6B2}" type="presOf" srcId="{0F8EC71A-1E81-46E1-AC51-6935E16D78CA}" destId="{EB5AE2E7-3CA6-423E-A699-674673419C55}" srcOrd="0" destOrd="0" presId="urn:microsoft.com/office/officeart/2005/8/layout/cycle6"/>
    <dgm:cxn modelId="{975D965D-D047-4864-9F48-C85CB7D11EA5}" type="presOf" srcId="{E1C3CEC2-5786-4427-AD30-66FDF40EF3A9}" destId="{7445CCC3-729E-4B17-B1ED-0EC89DAB583F}" srcOrd="0" destOrd="0" presId="urn:microsoft.com/office/officeart/2005/8/layout/cycle6"/>
    <dgm:cxn modelId="{07CEB7A3-86C2-4E11-8C34-485940219C89}" type="presOf" srcId="{C3CC011E-A213-4E42-B4CB-3576B4733AD3}" destId="{E395AAD1-3C42-408F-BB6F-5CBC5D33E965}" srcOrd="0" destOrd="0" presId="urn:microsoft.com/office/officeart/2005/8/layout/cycle6"/>
    <dgm:cxn modelId="{FA2AD853-4C9F-4258-B2B0-9CC92805E572}" type="presOf" srcId="{0078AE0E-CAB4-4B62-AE7A-C7E1D23173BB}" destId="{4D027BB5-08DB-4B6F-B3D8-66D4E578FFC6}" srcOrd="0" destOrd="0" presId="urn:microsoft.com/office/officeart/2005/8/layout/cycle6"/>
    <dgm:cxn modelId="{E188401F-E9AB-410F-8303-9B4C3974FA4A}" type="presOf" srcId="{258CB36A-C9D1-4604-9148-48E4378A1D6A}" destId="{DDFF9EA5-496E-41E3-83A2-5056C94FB09A}" srcOrd="0" destOrd="0" presId="urn:microsoft.com/office/officeart/2005/8/layout/cycle6"/>
    <dgm:cxn modelId="{5012678A-856C-4760-B8FC-730387E5102D}" type="presOf" srcId="{C8FE14FC-F6FE-4F67-AE68-0E8DC9C4D686}" destId="{B1FFE353-CD49-48FC-867A-87B64163FB23}" srcOrd="0" destOrd="0" presId="urn:microsoft.com/office/officeart/2005/8/layout/cycle6"/>
    <dgm:cxn modelId="{90995635-6A55-4696-94A7-7BAFA37F82C3}" srcId="{E1C3CEC2-5786-4427-AD30-66FDF40EF3A9}" destId="{BE507A2A-27B0-4384-AC18-3A492DF37384}" srcOrd="1" destOrd="0" parTransId="{F1C95F46-486E-4C95-9124-2AB94E4858F7}" sibTransId="{11CD20E2-B14E-4707-AAB2-3E3838A965EA}"/>
    <dgm:cxn modelId="{DA217719-8302-4BE4-B206-296194981424}" type="presOf" srcId="{7948C2D2-1310-4E02-AF16-CCA4BBFBF03C}" destId="{0E4C3F74-A8F4-42B7-A523-6295905D2026}" srcOrd="0" destOrd="0" presId="urn:microsoft.com/office/officeart/2005/8/layout/cycle6"/>
    <dgm:cxn modelId="{3B1C2DE0-EE3A-4B07-A556-705AA1050333}" type="presOf" srcId="{11CD20E2-B14E-4707-AAB2-3E3838A965EA}" destId="{06CDB614-FAE8-4418-9C23-F014A8565499}" srcOrd="0" destOrd="0" presId="urn:microsoft.com/office/officeart/2005/8/layout/cycle6"/>
    <dgm:cxn modelId="{615C095D-66E4-43D6-A9E9-128A4662F8BC}" type="presOf" srcId="{FFF314B8-E6F9-467C-B840-87072CB648FB}" destId="{430733A1-0A85-4F70-AB31-02DB41DF26E2}" srcOrd="0" destOrd="0" presId="urn:microsoft.com/office/officeart/2005/8/layout/cycle6"/>
    <dgm:cxn modelId="{21D45CAD-6999-47A3-BC17-FEFC55A5B429}" type="presOf" srcId="{33867FA0-ACAE-4A35-AB8C-3928E2332EAC}" destId="{AF8E1647-02A9-4DAE-96C5-25ABD6808F0D}" srcOrd="0" destOrd="0" presId="urn:microsoft.com/office/officeart/2005/8/layout/cycle6"/>
    <dgm:cxn modelId="{0E39E2C5-7F70-4C3F-AA67-A9EFE3328D6B}" type="presParOf" srcId="{7445CCC3-729E-4B17-B1ED-0EC89DAB583F}" destId="{430733A1-0A85-4F70-AB31-02DB41DF26E2}" srcOrd="0" destOrd="0" presId="urn:microsoft.com/office/officeart/2005/8/layout/cycle6"/>
    <dgm:cxn modelId="{2E67B4BD-C8F0-434B-94D6-B7A5E425EBE9}" type="presParOf" srcId="{7445CCC3-729E-4B17-B1ED-0EC89DAB583F}" destId="{15201677-025F-449A-A2FF-C8623154D4CE}" srcOrd="1" destOrd="0" presId="urn:microsoft.com/office/officeart/2005/8/layout/cycle6"/>
    <dgm:cxn modelId="{513FFA1D-C321-4B8D-A69D-204FE90E1739}" type="presParOf" srcId="{7445CCC3-729E-4B17-B1ED-0EC89DAB583F}" destId="{4D027BB5-08DB-4B6F-B3D8-66D4E578FFC6}" srcOrd="2" destOrd="0" presId="urn:microsoft.com/office/officeart/2005/8/layout/cycle6"/>
    <dgm:cxn modelId="{5C9DDDF2-7126-413A-95BF-0233B7424114}" type="presParOf" srcId="{7445CCC3-729E-4B17-B1ED-0EC89DAB583F}" destId="{225FB8E0-5A1D-4642-BCEC-E3E2ADDF8E4A}" srcOrd="3" destOrd="0" presId="urn:microsoft.com/office/officeart/2005/8/layout/cycle6"/>
    <dgm:cxn modelId="{663F9C6B-56DC-4430-8311-6BE6AC573CC4}" type="presParOf" srcId="{7445CCC3-729E-4B17-B1ED-0EC89DAB583F}" destId="{82788EE0-D68F-4B46-8C0C-F639F0CBA8F7}" srcOrd="4" destOrd="0" presId="urn:microsoft.com/office/officeart/2005/8/layout/cycle6"/>
    <dgm:cxn modelId="{6C9FC334-3A32-400E-96FE-75DDDDE1D61A}" type="presParOf" srcId="{7445CCC3-729E-4B17-B1ED-0EC89DAB583F}" destId="{06CDB614-FAE8-4418-9C23-F014A8565499}" srcOrd="5" destOrd="0" presId="urn:microsoft.com/office/officeart/2005/8/layout/cycle6"/>
    <dgm:cxn modelId="{325F113E-CE93-4801-B178-79840913E2E7}" type="presParOf" srcId="{7445CCC3-729E-4B17-B1ED-0EC89DAB583F}" destId="{E395AAD1-3C42-408F-BB6F-5CBC5D33E965}" srcOrd="6" destOrd="0" presId="urn:microsoft.com/office/officeart/2005/8/layout/cycle6"/>
    <dgm:cxn modelId="{B2E346B0-62FF-46EE-A398-13B5D6883387}" type="presParOf" srcId="{7445CCC3-729E-4B17-B1ED-0EC89DAB583F}" destId="{86749DFD-A271-43B9-B392-2590EFA2B7D6}" srcOrd="7" destOrd="0" presId="urn:microsoft.com/office/officeart/2005/8/layout/cycle6"/>
    <dgm:cxn modelId="{F82802CE-4207-4E29-AFB7-2E8E3A66363A}" type="presParOf" srcId="{7445CCC3-729E-4B17-B1ED-0EC89DAB583F}" destId="{AF8E1647-02A9-4DAE-96C5-25ABD6808F0D}" srcOrd="8" destOrd="0" presId="urn:microsoft.com/office/officeart/2005/8/layout/cycle6"/>
    <dgm:cxn modelId="{FBEABF26-F240-480E-B38C-E61F2A791B89}" type="presParOf" srcId="{7445CCC3-729E-4B17-B1ED-0EC89DAB583F}" destId="{EB5AE2E7-3CA6-423E-A699-674673419C55}" srcOrd="9" destOrd="0" presId="urn:microsoft.com/office/officeart/2005/8/layout/cycle6"/>
    <dgm:cxn modelId="{6127B8AD-66F3-4679-AF69-A23EBCD409F2}" type="presParOf" srcId="{7445CCC3-729E-4B17-B1ED-0EC89DAB583F}" destId="{BBF4D835-223F-4F0D-B800-044CE9722756}" srcOrd="10" destOrd="0" presId="urn:microsoft.com/office/officeart/2005/8/layout/cycle6"/>
    <dgm:cxn modelId="{4409CC54-D2F7-4562-851C-A93A69E860D9}" type="presParOf" srcId="{7445CCC3-729E-4B17-B1ED-0EC89DAB583F}" destId="{69555115-939A-4F99-86E6-1B72F36B62D8}" srcOrd="11" destOrd="0" presId="urn:microsoft.com/office/officeart/2005/8/layout/cycle6"/>
    <dgm:cxn modelId="{B92585C2-36AB-4B7A-A880-297DCDBBDF4B}" type="presParOf" srcId="{7445CCC3-729E-4B17-B1ED-0EC89DAB583F}" destId="{B1FFE353-CD49-48FC-867A-87B64163FB23}" srcOrd="12" destOrd="0" presId="urn:microsoft.com/office/officeart/2005/8/layout/cycle6"/>
    <dgm:cxn modelId="{F9BAE7CB-C736-4992-ADA3-3524C1E14F0C}" type="presParOf" srcId="{7445CCC3-729E-4B17-B1ED-0EC89DAB583F}" destId="{7E9E3D4A-D2A3-463D-BBAC-E521C2F863B4}" srcOrd="13" destOrd="0" presId="urn:microsoft.com/office/officeart/2005/8/layout/cycle6"/>
    <dgm:cxn modelId="{6364DF02-8311-473C-B95A-719F0169CC60}" type="presParOf" srcId="{7445CCC3-729E-4B17-B1ED-0EC89DAB583F}" destId="{1E13B2CC-D5E5-4C05-BC79-9ADA0E01B1BF}" srcOrd="14" destOrd="0" presId="urn:microsoft.com/office/officeart/2005/8/layout/cycle6"/>
    <dgm:cxn modelId="{771D253D-C8EA-4B37-93A5-0DFB1B45950B}" type="presParOf" srcId="{7445CCC3-729E-4B17-B1ED-0EC89DAB583F}" destId="{0E4C3F74-A8F4-42B7-A523-6295905D2026}" srcOrd="15" destOrd="0" presId="urn:microsoft.com/office/officeart/2005/8/layout/cycle6"/>
    <dgm:cxn modelId="{D999BF5F-BE06-4FEC-ACC6-B24BB579A5A2}" type="presParOf" srcId="{7445CCC3-729E-4B17-B1ED-0EC89DAB583F}" destId="{BA2E817C-3E6D-498E-A653-7C1B6B78BCC9}" srcOrd="16" destOrd="0" presId="urn:microsoft.com/office/officeart/2005/8/layout/cycle6"/>
    <dgm:cxn modelId="{E18C06BB-3DB3-4D39-980B-EE94A9EF2A0B}" type="presParOf" srcId="{7445CCC3-729E-4B17-B1ED-0EC89DAB583F}" destId="{DDFF9EA5-496E-41E3-83A2-5056C94FB09A}" srcOrd="17" destOrd="0" presId="urn:microsoft.com/office/officeart/2005/8/layout/cycle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D7B88858-875D-4256-B97D-9167EDB3B9EB}" macro="" textlink="">
      <dsp:nvSpPr>
        <dsp:cNvPr id="0" name=""/>
        <dsp:cNvSpPr/>
      </dsp:nvSpPr>
      <dsp:spPr>
        <a:xfrm>
          <a:off x="915" y="0"/>
          <a:ext cx="2380685" cy="557216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700" kern="1200" dirty="0" smtClean="0">
              <a:solidFill>
                <a:srgbClr val="006600"/>
              </a:solidFill>
              <a:cs typeface="+mj-cs"/>
            </a:rPr>
            <a:t>عصر کشاورزی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rgbClr val="7030A0"/>
              </a:solidFill>
              <a:latin typeface="+mn-lt"/>
            </a:rPr>
            <a:t>)</a:t>
          </a:r>
          <a:r>
            <a:rPr lang="en-US" sz="1600" b="1" kern="1200" dirty="0" smtClean="0">
              <a:solidFill>
                <a:srgbClr val="7030A0"/>
              </a:solidFill>
              <a:latin typeface="+mn-lt"/>
            </a:rPr>
            <a:t>Agricultural Age</a:t>
          </a:r>
          <a:r>
            <a:rPr lang="fa-IR" sz="1600" b="1" kern="1200" dirty="0" smtClean="0">
              <a:solidFill>
                <a:srgbClr val="7030A0"/>
              </a:solidFill>
              <a:latin typeface="+mn-lt"/>
            </a:rPr>
            <a:t>(</a:t>
          </a:r>
          <a:endParaRPr lang="en-US" sz="1600" b="1" kern="1200" dirty="0">
            <a:solidFill>
              <a:srgbClr val="7030A0"/>
            </a:solidFill>
            <a:latin typeface="+mn-lt"/>
            <a:cs typeface="+mj-cs"/>
          </a:endParaRPr>
        </a:p>
      </dsp:txBody>
      <dsp:txXfrm>
        <a:off x="915" y="0"/>
        <a:ext cx="2380685" cy="1671649"/>
      </dsp:txXfrm>
    </dsp:sp>
    <dsp:sp modelId="{F077DFF6-5411-40E8-9AF2-6126B38A6E8B}" macro="" textlink="">
      <dsp:nvSpPr>
        <dsp:cNvPr id="0" name=""/>
        <dsp:cNvSpPr/>
      </dsp:nvSpPr>
      <dsp:spPr>
        <a:xfrm>
          <a:off x="83972" y="1672703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کشاورز</a:t>
          </a:r>
        </a:p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Farmer</a:t>
          </a:r>
          <a:endParaRPr lang="en-US" sz="1050" b="1" kern="1200" dirty="0">
            <a:solidFill>
              <a:schemeClr val="tx1"/>
            </a:solidFill>
            <a:latin typeface="+mj-lt"/>
          </a:endParaRPr>
        </a:p>
      </dsp:txBody>
      <dsp:txXfrm>
        <a:off x="83972" y="1672703"/>
        <a:ext cx="2214570" cy="644621"/>
      </dsp:txXfrm>
    </dsp:sp>
    <dsp:sp modelId="{06BE2792-4433-4580-ABCC-067E39705859}" macro="" textlink="">
      <dsp:nvSpPr>
        <dsp:cNvPr id="0" name=""/>
        <dsp:cNvSpPr/>
      </dsp:nvSpPr>
      <dsp:spPr>
        <a:xfrm>
          <a:off x="83972" y="2416497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دام</a:t>
          </a:r>
        </a:p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err="1" smtClean="0">
              <a:solidFill>
                <a:schemeClr val="tx1"/>
              </a:solidFill>
              <a:latin typeface="+mj-lt"/>
            </a:rPr>
            <a:t>cattele</a:t>
          </a:r>
          <a:r>
            <a:rPr lang="en-US" sz="1050" b="1" kern="1200" dirty="0" smtClean="0">
              <a:solidFill>
                <a:schemeClr val="tx1"/>
              </a:solidFill>
              <a:latin typeface="+mj-lt"/>
            </a:rPr>
            <a:t> and sheep</a:t>
          </a:r>
          <a:endParaRPr lang="en-US" sz="1050" b="1" kern="1200" dirty="0">
            <a:solidFill>
              <a:schemeClr val="tx1"/>
            </a:solidFill>
            <a:latin typeface="+mj-lt"/>
          </a:endParaRPr>
        </a:p>
      </dsp:txBody>
      <dsp:txXfrm>
        <a:off x="83972" y="2416497"/>
        <a:ext cx="2214570" cy="644621"/>
      </dsp:txXfrm>
    </dsp:sp>
    <dsp:sp modelId="{3AE95142-3F77-4F10-A65C-EFD879F5CB40}" macro="" textlink="">
      <dsp:nvSpPr>
        <dsp:cNvPr id="0" name=""/>
        <dsp:cNvSpPr/>
      </dsp:nvSpPr>
      <dsp:spPr>
        <a:xfrm>
          <a:off x="83972" y="3160291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زمین</a:t>
          </a:r>
          <a:r>
            <a:rPr lang="en-US" sz="1600" b="1" kern="1200" dirty="0" smtClean="0">
              <a:solidFill>
                <a:schemeClr val="tx1"/>
              </a:solidFill>
              <a:latin typeface="+mj-lt"/>
            </a:rPr>
            <a:t>               </a:t>
          </a:r>
        </a:p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                      Land</a:t>
          </a:r>
          <a:endParaRPr lang="en-US" sz="1600" b="1" kern="1200" dirty="0">
            <a:solidFill>
              <a:schemeClr val="tx1"/>
            </a:solidFill>
            <a:latin typeface="+mj-lt"/>
          </a:endParaRPr>
        </a:p>
      </dsp:txBody>
      <dsp:txXfrm>
        <a:off x="83972" y="3160291"/>
        <a:ext cx="2214570" cy="644621"/>
      </dsp:txXfrm>
    </dsp:sp>
    <dsp:sp modelId="{5011BE01-101D-4618-B724-D21C33C93B53}" macro="" textlink="">
      <dsp:nvSpPr>
        <dsp:cNvPr id="0" name=""/>
        <dsp:cNvSpPr/>
      </dsp:nvSpPr>
      <dsp:spPr>
        <a:xfrm>
          <a:off x="83972" y="3904085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محصولات کشاورزی</a:t>
          </a:r>
          <a:r>
            <a:rPr lang="en-US" sz="1600" b="1" kern="1200" dirty="0" smtClean="0">
              <a:solidFill>
                <a:schemeClr val="tx1"/>
              </a:solidFill>
              <a:latin typeface="+mj-lt"/>
            </a:rPr>
            <a:t>       </a:t>
          </a:r>
        </a:p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       Farm Product </a:t>
          </a:r>
          <a:endParaRPr lang="en-US" sz="1050" b="1" kern="1200" dirty="0">
            <a:solidFill>
              <a:schemeClr val="tx1"/>
            </a:solidFill>
            <a:latin typeface="+mj-lt"/>
          </a:endParaRPr>
        </a:p>
      </dsp:txBody>
      <dsp:txXfrm>
        <a:off x="83972" y="3904085"/>
        <a:ext cx="2214570" cy="644621"/>
      </dsp:txXfrm>
    </dsp:sp>
    <dsp:sp modelId="{C09BE999-9419-4696-B3A0-3132ACC442B4}" macro="" textlink="">
      <dsp:nvSpPr>
        <dsp:cNvPr id="0" name=""/>
        <dsp:cNvSpPr/>
      </dsp:nvSpPr>
      <dsp:spPr>
        <a:xfrm>
          <a:off x="83972" y="4647879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مزرعه</a:t>
          </a:r>
          <a:r>
            <a:rPr lang="en-US" sz="1600" b="1" kern="1200" dirty="0" smtClean="0">
              <a:solidFill>
                <a:schemeClr val="tx1"/>
              </a:solidFill>
              <a:latin typeface="+mj-lt"/>
            </a:rPr>
            <a:t>         </a:t>
          </a:r>
        </a:p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               Farm </a:t>
          </a:r>
          <a:endParaRPr lang="en-US" sz="1050" b="1" kern="1200" dirty="0">
            <a:solidFill>
              <a:schemeClr val="tx1"/>
            </a:solidFill>
            <a:latin typeface="+mj-lt"/>
          </a:endParaRPr>
        </a:p>
      </dsp:txBody>
      <dsp:txXfrm>
        <a:off x="83972" y="4647879"/>
        <a:ext cx="2214570" cy="644621"/>
      </dsp:txXfrm>
    </dsp:sp>
    <dsp:sp modelId="{72AFC92A-2502-4026-BB38-E1230167EFA5}" macro="" textlink="">
      <dsp:nvSpPr>
        <dsp:cNvPr id="0" name=""/>
        <dsp:cNvSpPr/>
      </dsp:nvSpPr>
      <dsp:spPr>
        <a:xfrm>
          <a:off x="2560152" y="0"/>
          <a:ext cx="2380685" cy="557216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700" kern="1200" dirty="0" smtClean="0">
              <a:solidFill>
                <a:srgbClr val="006600"/>
              </a:solidFill>
              <a:cs typeface="+mj-cs"/>
            </a:rPr>
            <a:t>عصر صنعتی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rgbClr val="7030A0"/>
              </a:solidFill>
              <a:latin typeface="+mn-lt"/>
            </a:rPr>
            <a:t>)</a:t>
          </a:r>
          <a:r>
            <a:rPr lang="en-US" sz="1600" b="1" kern="1200" dirty="0" smtClean="0">
              <a:solidFill>
                <a:srgbClr val="7030A0"/>
              </a:solidFill>
              <a:latin typeface="+mn-lt"/>
            </a:rPr>
            <a:t>Industrial Age</a:t>
          </a:r>
          <a:r>
            <a:rPr lang="fa-IR" sz="1600" b="1" kern="1200" dirty="0" smtClean="0">
              <a:solidFill>
                <a:srgbClr val="7030A0"/>
              </a:solidFill>
              <a:latin typeface="+mn-lt"/>
            </a:rPr>
            <a:t>(</a:t>
          </a:r>
          <a:endParaRPr lang="en-US" sz="1600" b="1" kern="1200" dirty="0">
            <a:solidFill>
              <a:srgbClr val="7030A0"/>
            </a:solidFill>
            <a:latin typeface="+mn-lt"/>
            <a:cs typeface="+mj-cs"/>
          </a:endParaRPr>
        </a:p>
      </dsp:txBody>
      <dsp:txXfrm>
        <a:off x="2560152" y="0"/>
        <a:ext cx="2380685" cy="1671649"/>
      </dsp:txXfrm>
    </dsp:sp>
    <dsp:sp modelId="{5775E028-52EB-46BE-B5C6-C082BC0E1342}" macro="" textlink="">
      <dsp:nvSpPr>
        <dsp:cNvPr id="0" name=""/>
        <dsp:cNvSpPr/>
      </dsp:nvSpPr>
      <dsp:spPr>
        <a:xfrm>
          <a:off x="2643209" y="1672703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مدیران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tx1"/>
              </a:solidFill>
              <a:latin typeface="+mj-lt"/>
            </a:rPr>
            <a:t>(Managers)</a:t>
          </a:r>
          <a:endParaRPr lang="en-US" sz="1050" b="1" kern="1200" dirty="0">
            <a:solidFill>
              <a:schemeClr val="tx1"/>
            </a:solidFill>
            <a:latin typeface="+mj-lt"/>
          </a:endParaRPr>
        </a:p>
      </dsp:txBody>
      <dsp:txXfrm>
        <a:off x="2643209" y="1672703"/>
        <a:ext cx="2214570" cy="644621"/>
      </dsp:txXfrm>
    </dsp:sp>
    <dsp:sp modelId="{3D4A5ADA-9E2D-4427-B1EC-261AF7B46458}" macro="" textlink="">
      <dsp:nvSpPr>
        <dsp:cNvPr id="0" name=""/>
        <dsp:cNvSpPr/>
      </dsp:nvSpPr>
      <dsp:spPr>
        <a:xfrm>
          <a:off x="2643209" y="2416497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کارگران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tx1"/>
              </a:solidFill>
              <a:latin typeface="+mj-lt"/>
            </a:rPr>
            <a:t>Workers</a:t>
          </a:r>
          <a:endParaRPr lang="en-US" sz="1600" b="1" kern="1200" dirty="0">
            <a:solidFill>
              <a:schemeClr val="tx1"/>
            </a:solidFill>
            <a:latin typeface="+mj-lt"/>
          </a:endParaRPr>
        </a:p>
      </dsp:txBody>
      <dsp:txXfrm>
        <a:off x="2643209" y="2416497"/>
        <a:ext cx="2214570" cy="644621"/>
      </dsp:txXfrm>
    </dsp:sp>
    <dsp:sp modelId="{A7BA7E03-170D-4066-BDED-F98312967303}" macro="" textlink="">
      <dsp:nvSpPr>
        <dsp:cNvPr id="0" name=""/>
        <dsp:cNvSpPr/>
      </dsp:nvSpPr>
      <dsp:spPr>
        <a:xfrm>
          <a:off x="2643209" y="3160291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انرژی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Energy</a:t>
          </a:r>
          <a:endParaRPr lang="fa-IR" sz="1600" b="1" kern="1200" dirty="0" smtClean="0">
            <a:solidFill>
              <a:schemeClr val="tx1"/>
            </a:solidFill>
            <a:latin typeface="+mj-lt"/>
          </a:endParaRPr>
        </a:p>
      </dsp:txBody>
      <dsp:txXfrm>
        <a:off x="2643209" y="3160291"/>
        <a:ext cx="2214570" cy="644621"/>
      </dsp:txXfrm>
    </dsp:sp>
    <dsp:sp modelId="{2D37C4AD-21A7-4AE9-902A-8D650307F413}" macro="" textlink="">
      <dsp:nvSpPr>
        <dsp:cNvPr id="0" name=""/>
        <dsp:cNvSpPr/>
      </dsp:nvSpPr>
      <dsp:spPr>
        <a:xfrm>
          <a:off x="2643209" y="3904085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تکنولوژی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tx1"/>
              </a:solidFill>
              <a:latin typeface="+mj-lt"/>
            </a:rPr>
            <a:t>Technology</a:t>
          </a:r>
          <a:endParaRPr lang="fa-IR" sz="1050" b="1" kern="1200" dirty="0" smtClean="0">
            <a:solidFill>
              <a:schemeClr val="tx1"/>
            </a:solidFill>
            <a:latin typeface="+mj-lt"/>
          </a:endParaRPr>
        </a:p>
      </dsp:txBody>
      <dsp:txXfrm>
        <a:off x="2643209" y="3904085"/>
        <a:ext cx="2214570" cy="644621"/>
      </dsp:txXfrm>
    </dsp:sp>
    <dsp:sp modelId="{A227AC8D-D8FA-442C-A6DC-BF815283C23F}" macro="" textlink="">
      <dsp:nvSpPr>
        <dsp:cNvPr id="0" name=""/>
        <dsp:cNvSpPr/>
      </dsp:nvSpPr>
      <dsp:spPr>
        <a:xfrm>
          <a:off x="2643209" y="4647879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کارخانه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Factory</a:t>
          </a:r>
          <a:endParaRPr lang="fa-IR" sz="1050" b="1" kern="1200" dirty="0" smtClean="0">
            <a:solidFill>
              <a:schemeClr val="tx1"/>
            </a:solidFill>
            <a:latin typeface="+mj-lt"/>
          </a:endParaRPr>
        </a:p>
      </dsp:txBody>
      <dsp:txXfrm>
        <a:off x="2643209" y="4647879"/>
        <a:ext cx="2214570" cy="644621"/>
      </dsp:txXfrm>
    </dsp:sp>
    <dsp:sp modelId="{5F2FEEC1-6B17-4AA2-915D-D66716D6A3C6}" macro="" textlink="">
      <dsp:nvSpPr>
        <dsp:cNvPr id="0" name=""/>
        <dsp:cNvSpPr/>
      </dsp:nvSpPr>
      <dsp:spPr>
        <a:xfrm>
          <a:off x="5119389" y="0"/>
          <a:ext cx="2380685" cy="557216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700" kern="1200" dirty="0" smtClean="0">
              <a:solidFill>
                <a:srgbClr val="006600"/>
              </a:solidFill>
              <a:cs typeface="+mj-cs"/>
            </a:rPr>
            <a:t>عصر دانش </a:t>
          </a:r>
          <a:endParaRPr lang="en-US" sz="2700" kern="1200" dirty="0" smtClean="0">
            <a:solidFill>
              <a:srgbClr val="006600"/>
            </a:solidFill>
            <a:cs typeface="+mj-cs"/>
          </a:endParaRP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7030A0"/>
              </a:solidFill>
              <a:latin typeface="+mn-lt"/>
            </a:rPr>
            <a:t>(Knowledge age)</a:t>
          </a:r>
          <a:endParaRPr lang="en-US" sz="1600" b="1" kern="1200" dirty="0">
            <a:solidFill>
              <a:srgbClr val="7030A0"/>
            </a:solidFill>
            <a:latin typeface="+mn-lt"/>
            <a:cs typeface="+mj-cs"/>
          </a:endParaRPr>
        </a:p>
      </dsp:txBody>
      <dsp:txXfrm>
        <a:off x="5119389" y="0"/>
        <a:ext cx="2380685" cy="1671649"/>
      </dsp:txXfrm>
    </dsp:sp>
    <dsp:sp modelId="{77FEF6B9-A8CF-4918-96F3-0547D1C28C4C}" macro="" textlink="">
      <dsp:nvSpPr>
        <dsp:cNvPr id="0" name=""/>
        <dsp:cNvSpPr/>
      </dsp:nvSpPr>
      <dsp:spPr>
        <a:xfrm>
          <a:off x="5202446" y="1672703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تفکر و تحقیق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tx1"/>
              </a:solidFill>
              <a:latin typeface="+mj-lt"/>
            </a:rPr>
            <a:t>Thinking and research</a:t>
          </a:r>
          <a:endParaRPr lang="fa-IR" sz="1050" b="1" kern="1200" dirty="0" smtClean="0">
            <a:solidFill>
              <a:schemeClr val="tx1"/>
            </a:solidFill>
            <a:latin typeface="+mj-lt"/>
          </a:endParaRPr>
        </a:p>
      </dsp:txBody>
      <dsp:txXfrm>
        <a:off x="5202446" y="1672703"/>
        <a:ext cx="2214570" cy="644621"/>
      </dsp:txXfrm>
    </dsp:sp>
    <dsp:sp modelId="{51F1B68F-EC34-4752-A4E8-7C8FFA34581B}" macro="" textlink="">
      <dsp:nvSpPr>
        <dsp:cNvPr id="0" name=""/>
        <dsp:cNvSpPr/>
      </dsp:nvSpPr>
      <dsp:spPr>
        <a:xfrm>
          <a:off x="5202446" y="2416497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کارگران دانشی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tx1"/>
              </a:solidFill>
              <a:latin typeface="+mj-lt"/>
            </a:rPr>
            <a:t>Knowledge workers</a:t>
          </a:r>
          <a:endParaRPr lang="fa-IR" sz="1050" b="1" kern="1200" dirty="0" smtClean="0">
            <a:solidFill>
              <a:schemeClr val="tx1"/>
            </a:solidFill>
            <a:latin typeface="+mj-lt"/>
          </a:endParaRPr>
        </a:p>
      </dsp:txBody>
      <dsp:txXfrm>
        <a:off x="5202446" y="2416497"/>
        <a:ext cx="2214570" cy="644621"/>
      </dsp:txXfrm>
    </dsp:sp>
    <dsp:sp modelId="{F3155146-1C7B-4D30-A517-3D7C1CAA957D}" macro="" textlink="">
      <dsp:nvSpPr>
        <dsp:cNvPr id="0" name=""/>
        <dsp:cNvSpPr/>
      </dsp:nvSpPr>
      <dsp:spPr>
        <a:xfrm>
          <a:off x="5202446" y="3160291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اطلاعات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Information</a:t>
          </a:r>
          <a:endParaRPr lang="en-US" sz="1050" b="1" kern="1200" dirty="0">
            <a:solidFill>
              <a:schemeClr val="tx1"/>
            </a:solidFill>
            <a:latin typeface="+mj-lt"/>
          </a:endParaRPr>
        </a:p>
      </dsp:txBody>
      <dsp:txXfrm>
        <a:off x="5202446" y="3160291"/>
        <a:ext cx="2214570" cy="644621"/>
      </dsp:txXfrm>
    </dsp:sp>
    <dsp:sp modelId="{CA410307-A250-47D3-B3D9-26A7AA86157E}" macro="" textlink="">
      <dsp:nvSpPr>
        <dsp:cNvPr id="0" name=""/>
        <dsp:cNvSpPr/>
      </dsp:nvSpPr>
      <dsp:spPr>
        <a:xfrm>
          <a:off x="5202446" y="3904085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solidFill>
                <a:schemeClr val="tx1"/>
              </a:solidFill>
              <a:latin typeface="+mj-lt"/>
            </a:rPr>
            <a:t>دانش</a:t>
          </a:r>
          <a:endParaRPr lang="en-US" sz="1600" b="1" kern="1200" dirty="0" smtClean="0">
            <a:solidFill>
              <a:schemeClr val="tx1"/>
            </a:solidFill>
            <a:latin typeface="+mj-lt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solidFill>
                <a:schemeClr val="tx1"/>
              </a:solidFill>
              <a:latin typeface="+mj-lt"/>
              <a:ea typeface="Gulim" pitchFamily="34" charset="-127"/>
              <a:cs typeface="Angsana New" pitchFamily="18" charset="-34"/>
            </a:rPr>
            <a:t>Knowledge</a:t>
          </a:r>
          <a:endParaRPr lang="en-US" sz="1600" b="1" kern="1200" dirty="0">
            <a:solidFill>
              <a:schemeClr val="tx1"/>
            </a:solidFill>
            <a:latin typeface="+mj-lt"/>
          </a:endParaRPr>
        </a:p>
      </dsp:txBody>
      <dsp:txXfrm>
        <a:off x="5202446" y="3904085"/>
        <a:ext cx="2214570" cy="644621"/>
      </dsp:txXfrm>
    </dsp:sp>
    <dsp:sp modelId="{6F4D1934-FD24-4DF8-8A17-25AD83F5B7A9}" macro="" textlink="">
      <dsp:nvSpPr>
        <dsp:cNvPr id="0" name=""/>
        <dsp:cNvSpPr/>
      </dsp:nvSpPr>
      <dsp:spPr>
        <a:xfrm>
          <a:off x="5202446" y="4647879"/>
          <a:ext cx="2214570" cy="644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latin typeface="+mj-lt"/>
            </a:rPr>
            <a:t>پژوهشکده ، دانشگاه ، موسسات</a:t>
          </a:r>
          <a:endParaRPr lang="en-US" sz="1200" b="1" kern="1200" dirty="0" smtClean="0">
            <a:solidFill>
              <a:schemeClr val="tx1"/>
            </a:solidFill>
            <a:latin typeface="+mj-lt"/>
          </a:endParaRPr>
        </a:p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+mj-lt"/>
            </a:rPr>
            <a:t>Institute, University , institutions</a:t>
          </a:r>
          <a:endParaRPr lang="en-US" sz="900" b="1" kern="1200" dirty="0">
            <a:solidFill>
              <a:schemeClr val="tx1"/>
            </a:solidFill>
            <a:latin typeface="+mj-lt"/>
          </a:endParaRPr>
        </a:p>
      </dsp:txBody>
      <dsp:txXfrm>
        <a:off x="5202446" y="4647879"/>
        <a:ext cx="2214570" cy="644621"/>
      </dsp:txXfrm>
    </dsp:sp>
  </dsp:spTree>
</dgm:drawing>
</file>

<file path=ppt/diagrams/drawing2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FC3C4AEC-36B5-46E3-A7C6-87F2D3B348FD}" macro="" textlink="">
      <dsp:nvSpPr>
        <dsp:cNvPr id="0" name=""/>
        <dsp:cNvSpPr/>
      </dsp:nvSpPr>
      <dsp:spPr>
        <a:xfrm>
          <a:off x="3796419" y="0"/>
          <a:ext cx="1265473" cy="765407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2200" b="1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200" b="1" kern="1200" dirty="0" smtClean="0"/>
            <a:t>بصیرت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/>
        </a:p>
      </dsp:txBody>
      <dsp:txXfrm>
        <a:off x="3796419" y="0"/>
        <a:ext cx="1265473" cy="765407"/>
      </dsp:txXfrm>
    </dsp:sp>
    <dsp:sp modelId="{83934609-35B8-4D38-A306-BA11F606CF5D}" macro="" textlink="">
      <dsp:nvSpPr>
        <dsp:cNvPr id="0" name=""/>
        <dsp:cNvSpPr/>
      </dsp:nvSpPr>
      <dsp:spPr>
        <a:xfrm>
          <a:off x="3163682" y="765407"/>
          <a:ext cx="2530946" cy="765407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5">
                <a:hueOff val="-1655646"/>
                <a:satOff val="6635"/>
                <a:lumOff val="1438"/>
                <a:alphaOff val="0"/>
                <a:tint val="50000"/>
                <a:satMod val="300000"/>
              </a:schemeClr>
            </a:gs>
            <a:gs pos="35000">
              <a:schemeClr val="accent5">
                <a:hueOff val="-1655646"/>
                <a:satOff val="6635"/>
                <a:lumOff val="1438"/>
                <a:alphaOff val="0"/>
                <a:tint val="37000"/>
                <a:satMod val="300000"/>
              </a:schemeClr>
            </a:gs>
            <a:gs pos="100000">
              <a:schemeClr val="accent5">
                <a:hueOff val="-1655646"/>
                <a:satOff val="6635"/>
                <a:lumOff val="143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b="1" kern="1200" dirty="0" smtClean="0"/>
            <a:t>دانش</a:t>
          </a:r>
          <a:endParaRPr lang="en-US" sz="2400" b="1" kern="1200" dirty="0"/>
        </a:p>
      </dsp:txBody>
      <dsp:txXfrm>
        <a:off x="3606598" y="765407"/>
        <a:ext cx="1645115" cy="765407"/>
      </dsp:txXfrm>
    </dsp:sp>
    <dsp:sp modelId="{D04F6B76-BABA-4B88-A0B5-537EF79451D7}" macro="" textlink="">
      <dsp:nvSpPr>
        <dsp:cNvPr id="0" name=""/>
        <dsp:cNvSpPr/>
      </dsp:nvSpPr>
      <dsp:spPr>
        <a:xfrm>
          <a:off x="2530946" y="1530814"/>
          <a:ext cx="3796419" cy="765407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2400" b="1" kern="1200" dirty="0" smtClean="0"/>
            <a:t>اطلاعات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fa-IR" sz="2000" b="1" kern="1200" dirty="0" smtClean="0"/>
        </a:p>
      </dsp:txBody>
      <dsp:txXfrm>
        <a:off x="3195319" y="1530814"/>
        <a:ext cx="2467672" cy="765407"/>
      </dsp:txXfrm>
    </dsp:sp>
    <dsp:sp modelId="{2DC79BEF-62C9-4601-89BF-DA29AD3E6138}" macro="" textlink="">
      <dsp:nvSpPr>
        <dsp:cNvPr id="0" name=""/>
        <dsp:cNvSpPr/>
      </dsp:nvSpPr>
      <dsp:spPr>
        <a:xfrm>
          <a:off x="1898209" y="2296221"/>
          <a:ext cx="5061892" cy="765407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2400" b="1" kern="1200" smtClean="0"/>
            <a:t>داده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1100" b="1" kern="1200" smtClean="0">
              <a:cs typeface="B Nazanin" pitchFamily="2" charset="-78"/>
            </a:rPr>
            <a:t>داده ها، حقایق و اعدادی هستند که از آنها اطلاعات به دست می‌آید.</a:t>
          </a:r>
          <a:endParaRPr lang="en-US" sz="1100" b="1" kern="1200" dirty="0"/>
        </a:p>
      </dsp:txBody>
      <dsp:txXfrm>
        <a:off x="2784040" y="2296221"/>
        <a:ext cx="3290230" cy="765407"/>
      </dsp:txXfrm>
    </dsp:sp>
    <dsp:sp modelId="{C42422DC-C1CD-4EA8-BC5A-D91C4BD5280E}" macro="" textlink="">
      <dsp:nvSpPr>
        <dsp:cNvPr id="0" name=""/>
        <dsp:cNvSpPr/>
      </dsp:nvSpPr>
      <dsp:spPr>
        <a:xfrm>
          <a:off x="1265473" y="3061628"/>
          <a:ext cx="6327365" cy="765407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2400" b="1" kern="1200" dirty="0" smtClean="0"/>
            <a:t>بایت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1200" b="1" kern="1200" dirty="0" smtClean="0"/>
            <a:t>گروهي از بيتها که نمايانگر يک کاراکتر است. (8 بیت)</a:t>
          </a:r>
          <a:endParaRPr lang="en-US" sz="800" b="1" kern="1200" dirty="0"/>
        </a:p>
      </dsp:txBody>
      <dsp:txXfrm>
        <a:off x="2372762" y="3061628"/>
        <a:ext cx="4112787" cy="765407"/>
      </dsp:txXfrm>
    </dsp:sp>
    <dsp:sp modelId="{57B5EE14-FBCC-4758-AC3A-43BEE35C2E3D}" macro="" textlink="">
      <dsp:nvSpPr>
        <dsp:cNvPr id="0" name=""/>
        <dsp:cNvSpPr/>
      </dsp:nvSpPr>
      <dsp:spPr>
        <a:xfrm>
          <a:off x="632736" y="3827035"/>
          <a:ext cx="7592838" cy="765407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5">
                <a:hueOff val="-8278230"/>
                <a:satOff val="33176"/>
                <a:lumOff val="7190"/>
                <a:alphaOff val="0"/>
                <a:tint val="50000"/>
                <a:satMod val="300000"/>
              </a:schemeClr>
            </a:gs>
            <a:gs pos="35000">
              <a:schemeClr val="accent5">
                <a:hueOff val="-8278230"/>
                <a:satOff val="33176"/>
                <a:lumOff val="7190"/>
                <a:alphaOff val="0"/>
                <a:tint val="37000"/>
                <a:satMod val="300000"/>
              </a:schemeClr>
            </a:gs>
            <a:gs pos="100000">
              <a:schemeClr val="accent5">
                <a:hueOff val="-8278230"/>
                <a:satOff val="33176"/>
                <a:lumOff val="719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2400" b="1" kern="1200" dirty="0" smtClean="0"/>
            <a:t>بیت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1100" b="1" kern="1200" dirty="0" smtClean="0">
              <a:cs typeface="+mn-cs"/>
            </a:rPr>
            <a:t>کوچکترين واحد داده است؛ يک رقم باينري که مي تواند صفر يا یک باشد .</a:t>
          </a:r>
          <a:endParaRPr lang="en-US" sz="600" b="1" kern="1200" dirty="0">
            <a:cs typeface="+mn-cs"/>
          </a:endParaRPr>
        </a:p>
      </dsp:txBody>
      <dsp:txXfrm>
        <a:off x="1961483" y="3827035"/>
        <a:ext cx="4935345" cy="765407"/>
      </dsp:txXfrm>
    </dsp:sp>
    <dsp:sp modelId="{87AF90BD-B685-4FFD-BFE4-2AD5527E0F67}" macro="" textlink="">
      <dsp:nvSpPr>
        <dsp:cNvPr id="0" name=""/>
        <dsp:cNvSpPr/>
      </dsp:nvSpPr>
      <dsp:spPr>
        <a:xfrm>
          <a:off x="0" y="4592442"/>
          <a:ext cx="8858312" cy="765407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2400" b="1" kern="1200" dirty="0" smtClean="0"/>
            <a:t>سلول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a-IR" sz="1200" b="1" kern="1200" dirty="0" smtClean="0"/>
            <a:t>سلول کوچکترین واحدتشکیل دهنده یک موجودزنده است که قادربه انجام فعالیتهای حیاتی است.</a:t>
          </a:r>
          <a:endParaRPr lang="en-US" sz="1200" b="1" kern="1200" dirty="0"/>
        </a:p>
      </dsp:txBody>
      <dsp:txXfrm>
        <a:off x="1550204" y="4592442"/>
        <a:ext cx="5757902" cy="765407"/>
      </dsp:txXfrm>
    </dsp:sp>
  </dsp:spTree>
</dgm:drawing>
</file>

<file path=ppt/diagrams/drawing3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4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5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6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7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8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9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0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1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2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3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4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5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6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7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drawing18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</dsp:spTree>
</dgm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4#3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21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12" Type="http://schemas.openxmlformats.org/officeDocument/2006/relationships/image" Target="../media/image20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5" Type="http://schemas.openxmlformats.org/officeDocument/2006/relationships/image" Target="../media/image2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Relationship Id="rId14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41D16-CD87-48C3-B14F-46077DC341DF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ABFE0-68A1-4269-B253-B36953FF81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7470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DE847-1229-40D5-AAA2-988983DBC02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sz="1800" dirty="0">
              <a:cs typeface="Nazanin" pitchFamily="2" charset="-7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fa-IR" sz="1800" dirty="0">
              <a:cs typeface="Nazanin" pitchFamily="2" charset="-7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7"/>
          <p:cNvSpPr txBox="1">
            <a:spLocks noGrp="1" noChangeArrowheads="1"/>
          </p:cNvSpPr>
          <p:nvPr/>
        </p:nvSpPr>
        <p:spPr bwMode="auto">
          <a:xfrm>
            <a:off x="3884463" y="8684460"/>
            <a:ext cx="2972004" cy="45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641" tIns="43820" rIns="87641" bIns="43820" anchor="b"/>
          <a:lstStyle/>
          <a:p>
            <a:pPr algn="r" defTabSz="876322" fontAlgn="base"/>
            <a:fld id="{EEB27F0F-F815-4AB2-B0F8-CBFDF1E91490}" type="slidenum">
              <a:rPr lang="ar-SA" sz="1100">
                <a:cs typeface="Arial" charset="0"/>
              </a:rPr>
              <a:pPr algn="r" defTabSz="876322" fontAlgn="base"/>
              <a:t>28</a:t>
            </a:fld>
            <a:endParaRPr lang="en-US" sz="1100" dirty="0">
              <a:cs typeface="Arial" charset="0"/>
            </a:endParaRPr>
          </a:p>
        </p:txBody>
      </p:sp>
      <p:sp>
        <p:nvSpPr>
          <p:cNvPr id="531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31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6005"/>
          </a:xfrm>
        </p:spPr>
        <p:txBody>
          <a:bodyPr lIns="87641" tIns="43820" rIns="87641" bIns="43820"/>
          <a:lstStyle/>
          <a:p>
            <a:pPr eaLnBrk="1" hangingPunct="1"/>
            <a:endParaRPr lang="fa-I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7"/>
          <p:cNvSpPr txBox="1">
            <a:spLocks noGrp="1" noChangeArrowheads="1"/>
          </p:cNvSpPr>
          <p:nvPr/>
        </p:nvSpPr>
        <p:spPr bwMode="auto">
          <a:xfrm>
            <a:off x="3884463" y="8684460"/>
            <a:ext cx="2972004" cy="45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641" tIns="43820" rIns="87641" bIns="43820" anchor="b"/>
          <a:lstStyle/>
          <a:p>
            <a:pPr algn="r" defTabSz="876322" fontAlgn="base"/>
            <a:fld id="{656C6F80-51C4-45FD-8A6A-8DDDE59CC0A1}" type="slidenum">
              <a:rPr lang="ar-SA" sz="1100">
                <a:cs typeface="Arial" charset="0"/>
              </a:rPr>
              <a:pPr algn="r" defTabSz="876322" fontAlgn="base"/>
              <a:t>30</a:t>
            </a:fld>
            <a:endParaRPr lang="en-US" sz="1100" dirty="0">
              <a:cs typeface="Arial" charset="0"/>
            </a:endParaRPr>
          </a:p>
        </p:txBody>
      </p:sp>
      <p:sp>
        <p:nvSpPr>
          <p:cNvPr id="78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6005"/>
          </a:xfrm>
        </p:spPr>
        <p:txBody>
          <a:bodyPr lIns="87641" tIns="43820" rIns="87641" bIns="43820"/>
          <a:lstStyle/>
          <a:p>
            <a:pPr eaLnBrk="1" hangingPunct="1"/>
            <a:r>
              <a:rPr lang="en-US"/>
              <a:t>Reference:</a:t>
            </a:r>
          </a:p>
          <a:p>
            <a:pPr eaLnBrk="1" hangingPunct="1"/>
            <a:r>
              <a:rPr lang="en-US"/>
              <a:t>Probst, G., S. Raub, and K. Romhardt, </a:t>
            </a:r>
            <a:r>
              <a:rPr lang="en-US" i="1"/>
              <a:t>Managing Knowledge: Building Blocks for Success</a:t>
            </a:r>
            <a:r>
              <a:rPr lang="en-US"/>
              <a:t>. 2000: John Wiley &amp; Sons.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7"/>
          <p:cNvSpPr txBox="1">
            <a:spLocks noGrp="1" noChangeArrowheads="1"/>
          </p:cNvSpPr>
          <p:nvPr/>
        </p:nvSpPr>
        <p:spPr bwMode="auto">
          <a:xfrm>
            <a:off x="3884463" y="8684460"/>
            <a:ext cx="2972004" cy="45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641" tIns="43820" rIns="87641" bIns="43820" anchor="b"/>
          <a:lstStyle/>
          <a:p>
            <a:pPr algn="r" defTabSz="876322" fontAlgn="base"/>
            <a:fld id="{DD917587-B80D-4EAB-B0CA-FC54A89C6425}" type="slidenum">
              <a:rPr lang="ar-SA" sz="1100">
                <a:cs typeface="Arial" charset="0"/>
              </a:rPr>
              <a:pPr algn="r" defTabSz="876322" fontAlgn="base"/>
              <a:t>34</a:t>
            </a:fld>
            <a:endParaRPr lang="en-US" sz="1100" dirty="0">
              <a:cs typeface="Arial" charset="0"/>
            </a:endParaRPr>
          </a:p>
        </p:txBody>
      </p:sp>
      <p:sp>
        <p:nvSpPr>
          <p:cNvPr id="94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944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6005"/>
          </a:xfrm>
        </p:spPr>
        <p:txBody>
          <a:bodyPr lIns="87641" tIns="43820" rIns="87641" bIns="43820"/>
          <a:lstStyle/>
          <a:p>
            <a:pPr eaLnBrk="1" hangingPunct="1"/>
            <a:r>
              <a:rPr lang="en-US"/>
              <a:t>Reference:</a:t>
            </a:r>
          </a:p>
          <a:p>
            <a:pPr eaLnBrk="1" hangingPunct="1"/>
            <a:r>
              <a:rPr lang="en-US"/>
              <a:t>Firestone, J.M. and M.W. McElroy, </a:t>
            </a:r>
            <a:r>
              <a:rPr lang="en-US" i="1"/>
              <a:t>Key Issues in the New Knowledge Management</a:t>
            </a:r>
            <a:r>
              <a:rPr lang="en-US"/>
              <a:t>. 2003: Butterworth-Heinemann.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7"/>
          <p:cNvSpPr txBox="1">
            <a:spLocks noGrp="1" noChangeArrowheads="1"/>
          </p:cNvSpPr>
          <p:nvPr/>
        </p:nvSpPr>
        <p:spPr bwMode="auto">
          <a:xfrm>
            <a:off x="3884463" y="8684460"/>
            <a:ext cx="2972004" cy="45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641" tIns="43820" rIns="87641" bIns="43820" anchor="b"/>
          <a:lstStyle/>
          <a:p>
            <a:pPr algn="r" defTabSz="876322" fontAlgn="base"/>
            <a:fld id="{CE2EB5DB-8F29-4614-902B-9DA0D2D07C99}" type="slidenum">
              <a:rPr lang="ar-SA" sz="1100">
                <a:cs typeface="Arial" charset="0"/>
              </a:rPr>
              <a:pPr algn="r" defTabSz="876322" fontAlgn="base"/>
              <a:t>35</a:t>
            </a:fld>
            <a:endParaRPr lang="en-US" sz="1100" dirty="0">
              <a:cs typeface="Arial" charset="0"/>
            </a:endParaRPr>
          </a:p>
        </p:txBody>
      </p:sp>
      <p:sp>
        <p:nvSpPr>
          <p:cNvPr id="543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43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6005"/>
          </a:xfrm>
        </p:spPr>
        <p:txBody>
          <a:bodyPr lIns="87641" tIns="43820" rIns="87641" bIns="43820"/>
          <a:lstStyle/>
          <a:p>
            <a:pPr eaLnBrk="1" hangingPunct="1"/>
            <a:r>
              <a:rPr lang="en-US"/>
              <a:t>Reference:</a:t>
            </a:r>
          </a:p>
          <a:p>
            <a:pPr eaLnBrk="1" hangingPunct="1"/>
            <a:r>
              <a:rPr lang="en-US"/>
              <a:t>P. Heisig , J. Vorbeck , Peter Heisig , Jens Vorbeck , Kai Mertens, Knowledge Management: Best Practices in Europe, Springer-Verlag New York, Inc., Secaucus, NJ, 2000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7"/>
          <p:cNvSpPr txBox="1">
            <a:spLocks noGrp="1" noChangeArrowheads="1"/>
          </p:cNvSpPr>
          <p:nvPr/>
        </p:nvSpPr>
        <p:spPr bwMode="auto">
          <a:xfrm>
            <a:off x="3884463" y="8684460"/>
            <a:ext cx="2972004" cy="45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641" tIns="43820" rIns="87641" bIns="43820" anchor="b"/>
          <a:lstStyle/>
          <a:p>
            <a:pPr algn="r" defTabSz="876322" fontAlgn="base"/>
            <a:fld id="{FD8B4F9B-11D3-45AE-941A-C102624B0184}" type="slidenum">
              <a:rPr lang="ar-SA" sz="1100">
                <a:cs typeface="Arial" charset="0"/>
              </a:rPr>
              <a:pPr algn="r" defTabSz="876322" fontAlgn="base"/>
              <a:t>36</a:t>
            </a:fld>
            <a:endParaRPr lang="en-US" sz="1100" dirty="0">
              <a:cs typeface="Arial" charset="0"/>
            </a:endParaRPr>
          </a:p>
        </p:txBody>
      </p:sp>
      <p:sp>
        <p:nvSpPr>
          <p:cNvPr id="94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946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6005"/>
          </a:xfrm>
        </p:spPr>
        <p:txBody>
          <a:bodyPr lIns="87641" tIns="43820" rIns="87641" bIns="43820"/>
          <a:lstStyle/>
          <a:p>
            <a:pPr eaLnBrk="1" hangingPunct="1"/>
            <a:r>
              <a:rPr lang="en-US"/>
              <a:t>Reference:</a:t>
            </a:r>
          </a:p>
          <a:p>
            <a:pPr eaLnBrk="1" hangingPunct="1"/>
            <a:r>
              <a:rPr lang="en-US"/>
              <a:t>Saito, A., K. Umemoto, and M. Ikeda, </a:t>
            </a:r>
            <a:r>
              <a:rPr lang="en-US" i="1"/>
              <a:t>A Strategy-Based Ontology of Knowledge Management Technologies.</a:t>
            </a:r>
            <a:r>
              <a:rPr lang="en-US"/>
              <a:t> 2006.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sz="1800" dirty="0">
              <a:cs typeface="Nazanin" pitchFamily="2" charset="-7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sz="1800" dirty="0">
              <a:cs typeface="Nazanin" pitchFamily="2" charset="-7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sz="1800" dirty="0">
              <a:cs typeface="Nazanin" pitchFamily="2" charset="-7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sz="1800" dirty="0">
              <a:cs typeface="Nazanin" pitchFamily="2" charset="-7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A2EC0-1C7A-4278-9510-E0BC2CBFE05B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A27-5F30-46CB-9CF9-7683D51C56F2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81F6-47EF-4488-BD08-253ACD21921D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CA40-11FE-40B9-AB5B-9ABD50DE44EF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E198-9E89-48D4-AE3D-8F568524D8B4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94AA0-D35C-4FDE-885B-128455DE8EFF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E8-151E-4FFE-BE15-E0D8D848CDA8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C4EA-9773-4AF8-A301-7064B98F5699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20BD-DC09-4A63-A467-33B4B014147C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51C6-8E37-4D87-9170-3CA2326F38E1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168C4-3592-439C-A68C-B04337C8B574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fa-IR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26775-0FC0-4DD0-80A7-AF4DDABD84A9}" type="datetime1">
              <a:rPr lang="en-US" smtClean="0"/>
              <a:pPr>
                <a:defRPr/>
              </a:pPr>
              <a:t>3/17/2020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7858F-B4F0-4A83-8EBA-3903F6E3C242}" type="slidenum">
              <a:rPr lang="fa-IR"/>
              <a:pPr>
                <a:defRPr/>
              </a:pPr>
              <a:t>‹#›</a:t>
            </a:fld>
            <a:endParaRPr lang="fa-IR"/>
          </a:p>
        </p:txBody>
      </p:sp>
    </p:spTree>
  </p:cSld>
  <p:clrMapOvr>
    <a:masterClrMapping/>
  </p:clrMapOvr>
  <p:transition spd="slow">
    <p:fade thruBlk="1"/>
    <p:sndAc>
      <p:stSnd>
        <p:snd r:embed="rId1" name="wind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03"/>
          <p:cNvGraphicFramePr>
            <a:graphicFrameLocks noChangeAspect="1"/>
          </p:cNvGraphicFramePr>
          <p:nvPr/>
        </p:nvGraphicFramePr>
        <p:xfrm>
          <a:off x="0" y="701675"/>
          <a:ext cx="9144000" cy="822325"/>
        </p:xfrm>
        <a:graphic>
          <a:graphicData uri="http://schemas.openxmlformats.org/presentationml/2006/ole">
            <p:oleObj spid="_x0000_s112645" name="Image" r:id="rId3" imgW="12990476" imgH="1752381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A87B-F4E2-467A-80A2-5BD0FBEE8115}" type="datetime1">
              <a:rPr lang="en-US" smtClean="0"/>
              <a:pPr>
                <a:defRPr/>
              </a:pPr>
              <a:t>3/17/2020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5E37A-FDA3-4A70-ABD6-39F8D7E82719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3746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4037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02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127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685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024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0836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9999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225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1562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6905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3E79A-BA65-45DC-B3F0-8F9B40743F02}" type="datetime1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02A47-904F-4D07-9748-7FFC537795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2A0FB-67B8-457E-A9AA-41A3E74AA9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3042B-E11A-475C-A3EB-C6BD798D92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71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hyperlink" Target="http://www.madsg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adsg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oleObject" Target="../embeddings/oleObject7.bin"/><Relationship Id="rId18" Type="http://schemas.openxmlformats.org/officeDocument/2006/relationships/oleObject" Target="../embeddings/oleObject12.bin"/><Relationship Id="rId3" Type="http://schemas.openxmlformats.org/officeDocument/2006/relationships/diagramData" Target="../diagrams/data1.xml"/><Relationship Id="rId21" Type="http://schemas.openxmlformats.org/officeDocument/2006/relationships/oleObject" Target="../embeddings/oleObject15.bin"/><Relationship Id="rId7" Type="http://schemas.microsoft.com/office/2007/relationships/diagramDrawing" Target="../diagrams/drawing1.xml"/><Relationship Id="rId12" Type="http://schemas.openxmlformats.org/officeDocument/2006/relationships/oleObject" Target="../embeddings/oleObject6.bin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1.xml"/><Relationship Id="rId11" Type="http://schemas.openxmlformats.org/officeDocument/2006/relationships/oleObject" Target="../embeddings/oleObject5.bin"/><Relationship Id="rId5" Type="http://schemas.openxmlformats.org/officeDocument/2006/relationships/diagramQuickStyle" Target="../diagrams/quickStyle1.xml"/><Relationship Id="rId15" Type="http://schemas.openxmlformats.org/officeDocument/2006/relationships/oleObject" Target="../embeddings/oleObject9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13.bin"/><Relationship Id="rId4" Type="http://schemas.openxmlformats.org/officeDocument/2006/relationships/diagramLayout" Target="../diagrams/layout1.xml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6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4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24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13" Type="http://schemas.openxmlformats.org/officeDocument/2006/relationships/diagramLayout" Target="../diagrams/layout18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12" Type="http://schemas.openxmlformats.org/officeDocument/2006/relationships/diagramData" Target="../diagrams/data18.xml"/><Relationship Id="rId2" Type="http://schemas.openxmlformats.org/officeDocument/2006/relationships/diagramData" Target="../diagrams/data16.xml"/><Relationship Id="rId16" Type="http://schemas.microsoft.com/office/2007/relationships/diagramDrawing" Target="../diagrams/drawing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5" Type="http://schemas.openxmlformats.org/officeDocument/2006/relationships/diagramColors" Target="../diagrams/colors18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Relationship Id="rId14" Type="http://schemas.openxmlformats.org/officeDocument/2006/relationships/diagramQuickStyle" Target="../diagrams/quickStyle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0.xml"/><Relationship Id="rId4" Type="http://schemas.openxmlformats.org/officeDocument/2006/relationships/hyperlink" Target="http://www.madsg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1798" y="-11665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2" tIns="45716" rIns="91432" bIns="45716" spcCol="0" rtlCol="0" anchor="ctr"/>
          <a:lstStyle/>
          <a:p>
            <a:pPr algn="ctr"/>
            <a:r>
              <a:rPr lang="fa-IR" dirty="0" smtClean="0"/>
              <a:t>می شرکت نمایید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59" y="490638"/>
            <a:ext cx="8964488" cy="3201972"/>
          </a:xfrm>
          <a:prstGeom prst="rect">
            <a:avLst/>
          </a:prstGeom>
        </p:spPr>
      </p:pic>
      <p:pic>
        <p:nvPicPr>
          <p:cNvPr id="4" name="Picture 3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1932127"/>
            <a:ext cx="3168352" cy="12527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971062" y="1715731"/>
            <a:ext cx="3352019" cy="262971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alpha val="37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/>
            <a:r>
              <a:rPr lang="fa-IR" sz="11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cs typeface="B Yekan" pitchFamily="2" charset="-78"/>
              </a:rPr>
              <a:t>دسترسی رایگان به کتاب های الکترونیکی علمی و دانشگاهی</a:t>
            </a:r>
            <a:endParaRPr lang="en-US" sz="11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cs typeface="B Yekan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1670" y="4671220"/>
            <a:ext cx="7928042" cy="837277"/>
          </a:xfrm>
          <a:prstGeom prst="rect">
            <a:avLst/>
          </a:prstGeom>
          <a:noFill/>
        </p:spPr>
        <p:txBody>
          <a:bodyPr wrap="square" lIns="80147" tIns="40074" rIns="80147" bIns="40074">
            <a:spAutoFit/>
          </a:bodyPr>
          <a:lstStyle/>
          <a:p>
            <a:pPr algn="ctr"/>
            <a:r>
              <a:rPr lang="fa-IR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Yekan" pitchFamily="2" charset="-78"/>
              </a:rPr>
              <a:t>کتابهای الکترنیکی (پی دی اف و پاورپوینت) خود را برای ما بفرستید و در جشنواره بهترین کتاب های الکترونیکی علمی مادسیج شرکت کنید. همچنین از جوایز علمی که شامل دسترسی به کتاب های مختلف </a:t>
            </a:r>
            <a:r>
              <a:rPr lang="fa-IR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Yekan" pitchFamily="2" charset="-78"/>
              </a:rPr>
              <a:t>الکترونیکی </a:t>
            </a:r>
            <a:r>
              <a:rPr lang="en-US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Yekan" pitchFamily="2" charset="-78"/>
              </a:rPr>
              <a:t> </a:t>
            </a:r>
            <a:r>
              <a:rPr lang="fa-IR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Yekan" pitchFamily="2" charset="-78"/>
              </a:rPr>
              <a:t>کمیاب به </a:t>
            </a:r>
            <a:r>
              <a:rPr lang="fa-IR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Yekan" pitchFamily="2" charset="-78"/>
              </a:rPr>
              <a:t>صورت رایگان و...می باشد بهرمند شوید.</a:t>
            </a:r>
            <a:endParaRPr lang="en-US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12968" y="3964097"/>
            <a:ext cx="3367866" cy="465651"/>
          </a:xfrm>
          <a:prstGeom prst="rect">
            <a:avLst/>
          </a:prstGeom>
          <a:noFill/>
        </p:spPr>
        <p:txBody>
          <a:bodyPr wrap="none" lIns="80147" tIns="40074" rIns="80147" bIns="40074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fa-IR" sz="2500" b="1" dirty="0">
                <a:ln w="50800"/>
                <a:solidFill>
                  <a:srgbClr val="7030A0"/>
                </a:solidFill>
                <a:cs typeface="B Yekan" pitchFamily="2" charset="-78"/>
              </a:rPr>
              <a:t>شاید کتاب شما انتخاب شود</a:t>
            </a:r>
            <a:endParaRPr lang="en-US" sz="2500" b="1" dirty="0">
              <a:ln w="50800"/>
              <a:solidFill>
                <a:srgbClr val="7030A0"/>
              </a:solidFill>
              <a:cs typeface="B Yekan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0" y="5543402"/>
            <a:ext cx="229421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ebook@madsg.com</a:t>
            </a:r>
            <a:endParaRPr lang="en-US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511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7604" y="-41328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2" tIns="45716" rIns="91432" bIns="45716" spcCol="0" rtlCol="0" anchor="t"/>
          <a:lstStyle/>
          <a:p>
            <a:pPr algn="ctr"/>
            <a:endParaRPr lang="en-US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1798" y="0"/>
            <a:ext cx="2394136" cy="9466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87020" y="1268760"/>
            <a:ext cx="5789352" cy="20678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3645024"/>
            <a:ext cx="5789352" cy="20678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08104" y="84264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 smtClean="0">
                <a:solidFill>
                  <a:srgbClr val="FF0000"/>
                </a:solidFill>
                <a:cs typeface="B Yekan" pitchFamily="2" charset="-78"/>
              </a:rPr>
              <a:t>نام کتاب الکترونیکی</a:t>
            </a:r>
            <a:endParaRPr lang="en-US" dirty="0">
              <a:solidFill>
                <a:srgbClr val="FF0000"/>
              </a:solidFill>
              <a:cs typeface="B Yekan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0836" y="335933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 smtClean="0">
                <a:solidFill>
                  <a:srgbClr val="FF0000"/>
                </a:solidFill>
                <a:cs typeface="B Yekan" pitchFamily="2" charset="-78"/>
              </a:rPr>
              <a:t>تهیه کننده</a:t>
            </a:r>
            <a:endParaRPr lang="en-US" dirty="0">
              <a:solidFill>
                <a:srgbClr val="FF0000"/>
              </a:solidFill>
              <a:cs typeface="B Yekan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94519" y="1973371"/>
            <a:ext cx="2374368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>
              <a:lnSpc>
                <a:spcPct val="120000"/>
              </a:lnSpc>
            </a:pPr>
            <a:r>
              <a:rPr lang="fa-IR" sz="3200" b="1" dirty="0" smtClean="0">
                <a:cs typeface="B Yekan" pitchFamily="2" charset="-78"/>
              </a:rPr>
              <a:t>مدیریت دانش</a:t>
            </a:r>
            <a:endParaRPr lang="en-US" sz="3200" b="1" dirty="0">
              <a:cs typeface="B Yekan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45961" y="4386568"/>
            <a:ext cx="31069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a-IR" sz="3200" b="1" spc="50" dirty="0">
                <a:ln w="11430"/>
                <a:cs typeface="B Yekan" pitchFamily="2" charset="-78"/>
              </a:rPr>
              <a:t>وب سایت مدیریتی</a:t>
            </a:r>
            <a:endParaRPr lang="en-US" sz="3200" b="1" spc="50" dirty="0">
              <a:ln w="11430"/>
              <a:cs typeface="B Yeka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766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1117"/>
            <a:ext cx="9113722" cy="6599133"/>
          </a:xfrm>
        </p:spPr>
      </p:pic>
      <p:sp>
        <p:nvSpPr>
          <p:cNvPr id="5" name="Rectangle 4"/>
          <p:cNvSpPr/>
          <p:nvPr/>
        </p:nvSpPr>
        <p:spPr>
          <a:xfrm>
            <a:off x="1043608" y="2276872"/>
            <a:ext cx="5814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b="1" dirty="0">
                <a:latin typeface="BYagutBold"/>
                <a:cs typeface="B Yekan" pitchFamily="2" charset="-78"/>
              </a:rPr>
              <a:t>با مصلحت ديگران ازدواج كردن در جهنم زيستن است . شوپنهاور</a:t>
            </a:r>
            <a:endParaRPr lang="en-US" dirty="0">
              <a:cs typeface="B Yeka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7585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lowchart: Terminator 22"/>
          <p:cNvSpPr/>
          <p:nvPr/>
        </p:nvSpPr>
        <p:spPr>
          <a:xfrm>
            <a:off x="5143504" y="4214818"/>
            <a:ext cx="3643338" cy="1000132"/>
          </a:xfrm>
          <a:prstGeom prst="flowChartTerminator">
            <a:avLst/>
          </a:prstGeom>
          <a:solidFill>
            <a:srgbClr val="FDFBFF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a-IR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دکتر احمد ورزشکار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2844" y="1285860"/>
            <a:ext cx="8858312" cy="2428892"/>
          </a:xfrm>
          <a:prstGeom prst="roundRect">
            <a:avLst>
              <a:gd name="adj" fmla="val 8813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5400000">
            <a:off x="-659210" y="2302228"/>
            <a:ext cx="2143140" cy="396156"/>
          </a:xfrm>
          <a:prstGeom prst="roundRect">
            <a:avLst>
              <a:gd name="adj" fmla="val 5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 anchorCtr="1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50000"/>
              </a:lnSpc>
            </a:pPr>
            <a:r>
              <a:rPr lang="fa-IR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...................................</a:t>
            </a:r>
            <a:endParaRPr lang="en-US" sz="1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42844" y="2000240"/>
            <a:ext cx="8858312" cy="135732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1" i="0" u="none" strike="noStrike" kern="1200" spc="50" normalizeH="0" baseline="0" noProof="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مدیـریت منابع انسانی</a:t>
            </a:r>
            <a:r>
              <a:rPr kumimoji="0" lang="fa-IR" sz="5400" b="1" i="0" u="none" strike="noStrike" kern="1200" spc="50" normalizeH="0" noProof="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a-IR" sz="5400" b="1" i="0" u="none" strike="noStrike" kern="1200" spc="50" normalizeH="0" baseline="0" noProof="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پیشرفته</a:t>
            </a:r>
          </a:p>
          <a:p>
            <a:pPr algn="ctr" rtl="1">
              <a:lnSpc>
                <a:spcPct val="150000"/>
              </a:lnSpc>
            </a:pPr>
            <a:r>
              <a:rPr lang="fa-IR" sz="3200" b="1" dirty="0" smtClean="0">
                <a:solidFill>
                  <a:srgbClr val="000099"/>
                </a:solidFill>
                <a:cs typeface="+mj-cs"/>
              </a:rPr>
              <a:t> </a:t>
            </a:r>
            <a:r>
              <a:rPr lang="fa-IR" sz="3200" b="1" dirty="0" smtClean="0">
                <a:solidFill>
                  <a:schemeClr val="accent2">
                    <a:lumMod val="50000"/>
                  </a:schemeClr>
                </a:solidFill>
                <a:cs typeface="+mj-cs"/>
              </a:rPr>
              <a:t>12. مدیریت دانش</a:t>
            </a:r>
            <a:endParaRPr lang="en-US" sz="3200" b="1" dirty="0" smtClean="0">
              <a:solidFill>
                <a:schemeClr val="accent2">
                  <a:lumMod val="50000"/>
                </a:schemeClr>
              </a:solidFill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3200" b="1" dirty="0" smtClean="0">
              <a:solidFill>
                <a:schemeClr val="accent2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4" name="Rounded Rectangle 13"/>
          <p:cNvSpPr/>
          <p:nvPr/>
        </p:nvSpPr>
        <p:spPr>
          <a:xfrm rot="5400000">
            <a:off x="7660070" y="2302228"/>
            <a:ext cx="2143140" cy="396156"/>
          </a:xfrm>
          <a:prstGeom prst="roundRect">
            <a:avLst>
              <a:gd name="adj" fmla="val 5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 anchorCtr="1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50000"/>
              </a:lnSpc>
            </a:pPr>
            <a:r>
              <a:rPr lang="fa-IR" sz="1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...................................</a:t>
            </a:r>
            <a:endParaRPr lang="en-US" sz="1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Rounded Rectangle 20"/>
          <p:cNvSpPr/>
          <p:nvPr/>
        </p:nvSpPr>
        <p:spPr>
          <a:xfrm rot="5400000">
            <a:off x="8160136" y="4516806"/>
            <a:ext cx="1143008" cy="39615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a-IR" sz="2000" b="1" dirty="0" smtClean="0">
                <a:ln w="12700">
                  <a:noFill/>
                  <a:prstDash val="solid"/>
                </a:ln>
                <a:solidFill>
                  <a:sysClr val="windowText" lastClr="000000"/>
                </a:solidFill>
              </a:rPr>
              <a:t>استاد</a:t>
            </a:r>
            <a:endParaRPr lang="en-US" sz="2000" b="1" dirty="0">
              <a:ln w="12700">
                <a:noFill/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24" name="Flowchart: Terminator 23"/>
          <p:cNvSpPr/>
          <p:nvPr/>
        </p:nvSpPr>
        <p:spPr>
          <a:xfrm>
            <a:off x="285720" y="4214818"/>
            <a:ext cx="3643338" cy="1000132"/>
          </a:xfrm>
          <a:prstGeom prst="flowChartTerminator">
            <a:avLst/>
          </a:prstGeom>
          <a:solidFill>
            <a:srgbClr val="FDFBFF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a-IR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وب سایت مدیریتی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 rot="5400000" flipV="1">
            <a:off x="-178627" y="4536289"/>
            <a:ext cx="1143008" cy="35719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0" tIns="0" rIns="0" bIns="0" rtlCol="0" anchor="ctr" anchorCtr="1"/>
          <a:lstStyle/>
          <a:p>
            <a:pPr algn="ctr"/>
            <a:r>
              <a:rPr lang="fa-IR" sz="2000" b="1" dirty="0" smtClean="0">
                <a:ln w="12700">
                  <a:noFill/>
                  <a:prstDash val="solid"/>
                </a:ln>
                <a:solidFill>
                  <a:sysClr val="windowText" lastClr="000000"/>
                </a:solidFill>
              </a:rPr>
              <a:t>تهیه</a:t>
            </a:r>
            <a:endParaRPr lang="en-US" sz="2000" b="1" dirty="0">
              <a:ln w="12700">
                <a:noFill/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587408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b="1" dirty="0" smtClean="0"/>
              <a:t>زمستان 1389</a:t>
            </a:r>
            <a:endParaRPr lang="en-US" sz="2800" b="1" dirty="0"/>
          </a:p>
        </p:txBody>
      </p:sp>
      <p:sp>
        <p:nvSpPr>
          <p:cNvPr id="30" name="Rectangle 29"/>
          <p:cNvSpPr/>
          <p:nvPr/>
        </p:nvSpPr>
        <p:spPr>
          <a:xfrm flipV="1">
            <a:off x="566766" y="6429396"/>
            <a:ext cx="8077200" cy="45719"/>
          </a:xfrm>
          <a:prstGeom prst="rect">
            <a:avLst/>
          </a:prstGeom>
          <a:gradFill flip="none" rotWithShape="1">
            <a:gsLst>
              <a:gs pos="100000">
                <a:srgbClr val="DDEBCF">
                  <a:alpha val="0"/>
                </a:srgbClr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785966" y="6505597"/>
            <a:ext cx="5638800" cy="45719"/>
          </a:xfrm>
          <a:prstGeom prst="rect">
            <a:avLst/>
          </a:prstGeom>
          <a:gradFill flip="none" rotWithShape="1">
            <a:gsLst>
              <a:gs pos="100000">
                <a:srgbClr val="DDEBCF">
                  <a:alpha val="0"/>
                </a:srgbClr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28966" y="6581797"/>
            <a:ext cx="3352800" cy="45719"/>
          </a:xfrm>
          <a:prstGeom prst="rect">
            <a:avLst/>
          </a:prstGeom>
          <a:gradFill flip="none" rotWithShape="1">
            <a:gsLst>
              <a:gs pos="100000">
                <a:srgbClr val="DDEBCF">
                  <a:alpha val="0"/>
                </a:srgbClr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844" y="2503181"/>
            <a:ext cx="4266536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9. </a:t>
            </a:r>
            <a:r>
              <a:rPr lang="fa-IR" sz="2000" b="1" dirty="0" smtClean="0"/>
              <a:t>مدیریت حفظ و نگهداری منابع انسانی</a:t>
            </a:r>
            <a:endParaRPr lang="en-US" sz="20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142844" y="3222848"/>
            <a:ext cx="4266536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10. </a:t>
            </a:r>
            <a:r>
              <a:rPr lang="fa-IR" sz="2000" b="1" dirty="0" smtClean="0"/>
              <a:t>مدیریت فرهنگ سازمانی</a:t>
            </a:r>
            <a:endParaRPr lang="en-US" sz="2000" b="1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142844" y="3929066"/>
            <a:ext cx="4266536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11. </a:t>
            </a:r>
            <a:r>
              <a:rPr lang="fa-IR" sz="2000" b="1" dirty="0" smtClean="0"/>
              <a:t>سازمان های یادگیرنده</a:t>
            </a:r>
            <a:endParaRPr lang="en-US" sz="2000" b="1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142844" y="4646325"/>
            <a:ext cx="4266536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12. </a:t>
            </a:r>
            <a:r>
              <a:rPr lang="fa-IR" sz="2000" b="1" dirty="0" smtClean="0"/>
              <a:t>مدیریت دانش</a:t>
            </a:r>
            <a:endParaRPr lang="en-US" sz="2000" b="1" dirty="0" smtClean="0"/>
          </a:p>
        </p:txBody>
      </p:sp>
      <p:sp>
        <p:nvSpPr>
          <p:cNvPr id="16" name="Rounded Rectangle 15"/>
          <p:cNvSpPr/>
          <p:nvPr/>
        </p:nvSpPr>
        <p:spPr>
          <a:xfrm>
            <a:off x="142844" y="5357826"/>
            <a:ext cx="4266536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13. </a:t>
            </a:r>
            <a:r>
              <a:rPr lang="fa-IR" sz="2000" b="1" dirty="0" smtClean="0"/>
              <a:t>مدیریت منابع انسانی بین المللی</a:t>
            </a:r>
            <a:endParaRPr lang="en-US" sz="2000" b="1" dirty="0" smtClean="0"/>
          </a:p>
        </p:txBody>
      </p:sp>
      <p:sp>
        <p:nvSpPr>
          <p:cNvPr id="19" name="Rounded Rectangle 18"/>
          <p:cNvSpPr/>
          <p:nvPr/>
        </p:nvSpPr>
        <p:spPr>
          <a:xfrm>
            <a:off x="142844" y="6072206"/>
            <a:ext cx="4266536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14. </a:t>
            </a:r>
            <a:r>
              <a:rPr lang="fa-IR" sz="2000" b="1" dirty="0" smtClean="0"/>
              <a:t>استراتژی های منابع انسانی</a:t>
            </a:r>
            <a:endParaRPr lang="en-US" sz="2000" b="1" dirty="0" smtClean="0"/>
          </a:p>
        </p:txBody>
      </p:sp>
      <p:sp>
        <p:nvSpPr>
          <p:cNvPr id="21" name="Rounded Rectangle 20"/>
          <p:cNvSpPr/>
          <p:nvPr/>
        </p:nvSpPr>
        <p:spPr>
          <a:xfrm>
            <a:off x="142844" y="1000108"/>
            <a:ext cx="8858312" cy="642942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0" tIns="0" bIns="0" anchor="ctr" anchorCtr="1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fa-IR" sz="2400" b="1" dirty="0" smtClean="0">
                <a:ln w="50800"/>
                <a:solidFill>
                  <a:srgbClr val="C00000"/>
                </a:solidFill>
                <a:latin typeface="Tahoma" pitchFamily="34" charset="0"/>
                <a:cs typeface="B Titr" pitchFamily="2" charset="-78"/>
              </a:rPr>
              <a:t>سرفصل مطالب </a:t>
            </a:r>
            <a:endParaRPr lang="en-US" sz="2400" b="1" dirty="0" smtClean="0">
              <a:ln w="50800"/>
              <a:solidFill>
                <a:srgbClr val="C00000"/>
              </a:solidFill>
              <a:latin typeface="Tahoma" pitchFamily="34" charset="0"/>
              <a:cs typeface="B Titr" pitchFamily="2" charset="-78"/>
            </a:endParaRPr>
          </a:p>
          <a:p>
            <a:pPr algn="ctr" eaLnBrk="0" hangingPunct="0">
              <a:defRPr/>
            </a:pPr>
            <a:r>
              <a:rPr lang="en-US" sz="1050" b="1" dirty="0" smtClean="0">
                <a:ln w="50800"/>
                <a:solidFill>
                  <a:srgbClr val="C00000"/>
                </a:solidFill>
                <a:latin typeface="Tahoma" pitchFamily="34" charset="0"/>
                <a:cs typeface="B Titr" pitchFamily="2" charset="-78"/>
              </a:rPr>
              <a:t>Content </a:t>
            </a:r>
            <a:r>
              <a:rPr lang="fa-IR" sz="1050" b="1" dirty="0" smtClean="0">
                <a:ln w="50800"/>
                <a:solidFill>
                  <a:srgbClr val="C00000"/>
                </a:solidFill>
                <a:latin typeface="Tahoma" pitchFamily="34" charset="0"/>
                <a:cs typeface="B Titr" pitchFamily="2" charset="-78"/>
              </a:rPr>
              <a:t> /</a:t>
            </a:r>
            <a:r>
              <a:rPr lang="en-US" sz="1050" b="1" dirty="0" smtClean="0">
                <a:ln w="50800"/>
                <a:solidFill>
                  <a:srgbClr val="C00000"/>
                </a:solidFill>
                <a:latin typeface="Tahoma" pitchFamily="34" charset="0"/>
                <a:cs typeface="B Titr" pitchFamily="2" charset="-78"/>
              </a:rPr>
              <a:t>outline</a:t>
            </a:r>
          </a:p>
        </p:txBody>
      </p:sp>
      <p:sp>
        <p:nvSpPr>
          <p:cNvPr id="22" name="Right Arrow 21"/>
          <p:cNvSpPr/>
          <p:nvPr/>
        </p:nvSpPr>
        <p:spPr>
          <a:xfrm rot="5400000">
            <a:off x="4802506" y="2289665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24" name="Rounded Rectangle 23"/>
          <p:cNvSpPr/>
          <p:nvPr/>
        </p:nvSpPr>
        <p:spPr>
          <a:xfrm>
            <a:off x="4806057" y="2503181"/>
            <a:ext cx="4195099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2. </a:t>
            </a:r>
            <a:r>
              <a:rPr lang="fa-IR" sz="2000" b="1" dirty="0" smtClean="0"/>
              <a:t>مدل های مدیریت منابع انسانی</a:t>
            </a:r>
            <a:endParaRPr lang="en-US" sz="2000" b="1" dirty="0" smtClean="0"/>
          </a:p>
        </p:txBody>
      </p:sp>
      <p:sp>
        <p:nvSpPr>
          <p:cNvPr id="26" name="Right Arrow 25"/>
          <p:cNvSpPr/>
          <p:nvPr/>
        </p:nvSpPr>
        <p:spPr>
          <a:xfrm rot="5400000">
            <a:off x="4802506" y="3004045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28" name="Rounded Rectangle 27"/>
          <p:cNvSpPr/>
          <p:nvPr/>
        </p:nvSpPr>
        <p:spPr>
          <a:xfrm>
            <a:off x="4806057" y="3222848"/>
            <a:ext cx="4195099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3. </a:t>
            </a:r>
            <a:r>
              <a:rPr lang="fa-IR" sz="2000" b="1" dirty="0" smtClean="0"/>
              <a:t>مدیریت تأمین منابع انسانی</a:t>
            </a:r>
            <a:endParaRPr lang="en-US" sz="2000" b="1" dirty="0" smtClean="0"/>
          </a:p>
        </p:txBody>
      </p:sp>
      <p:sp>
        <p:nvSpPr>
          <p:cNvPr id="30" name="Right Arrow 29"/>
          <p:cNvSpPr/>
          <p:nvPr/>
        </p:nvSpPr>
        <p:spPr>
          <a:xfrm rot="5400000">
            <a:off x="4802506" y="3723712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32" name="Rounded Rectangle 31"/>
          <p:cNvSpPr/>
          <p:nvPr/>
        </p:nvSpPr>
        <p:spPr>
          <a:xfrm>
            <a:off x="4806057" y="3929066"/>
            <a:ext cx="4195099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4.</a:t>
            </a:r>
            <a:r>
              <a:rPr lang="fa-IR" sz="2000" b="1" dirty="0" smtClean="0"/>
              <a:t> مدیریت بکارگیری منابع انسانی</a:t>
            </a:r>
            <a:endParaRPr lang="en-US" sz="2000" b="1" dirty="0" smtClean="0"/>
          </a:p>
        </p:txBody>
      </p:sp>
      <p:sp>
        <p:nvSpPr>
          <p:cNvPr id="34" name="Right Arrow 33"/>
          <p:cNvSpPr/>
          <p:nvPr/>
        </p:nvSpPr>
        <p:spPr>
          <a:xfrm rot="5400000">
            <a:off x="4802506" y="4429930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36" name="Rounded Rectangle 35"/>
          <p:cNvSpPr/>
          <p:nvPr/>
        </p:nvSpPr>
        <p:spPr>
          <a:xfrm>
            <a:off x="4806057" y="4646325"/>
            <a:ext cx="4195099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5. </a:t>
            </a:r>
            <a:r>
              <a:rPr lang="fa-IR" sz="2000" b="1" dirty="0" smtClean="0"/>
              <a:t>آموزش و توسعه منابع انسانی</a:t>
            </a:r>
            <a:endParaRPr lang="en-US" sz="2000" b="1" dirty="0" smtClean="0"/>
          </a:p>
        </p:txBody>
      </p:sp>
      <p:sp>
        <p:nvSpPr>
          <p:cNvPr id="38" name="Right Arrow 37"/>
          <p:cNvSpPr/>
          <p:nvPr/>
        </p:nvSpPr>
        <p:spPr>
          <a:xfrm rot="5400000">
            <a:off x="4802503" y="5147182"/>
            <a:ext cx="123018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0" name="Rounded Rectangle 39"/>
          <p:cNvSpPr/>
          <p:nvPr/>
        </p:nvSpPr>
        <p:spPr>
          <a:xfrm>
            <a:off x="4806057" y="5357826"/>
            <a:ext cx="4195099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6. </a:t>
            </a:r>
            <a:r>
              <a:rPr lang="fa-IR" sz="2000" b="1" dirty="0" smtClean="0"/>
              <a:t>توانمند سازی منابع انسانی</a:t>
            </a:r>
            <a:endParaRPr lang="en-US" sz="2000" b="1" dirty="0" smtClean="0"/>
          </a:p>
        </p:txBody>
      </p:sp>
      <p:sp>
        <p:nvSpPr>
          <p:cNvPr id="42" name="Right Arrow 41"/>
          <p:cNvSpPr/>
          <p:nvPr/>
        </p:nvSpPr>
        <p:spPr>
          <a:xfrm rot="5400000">
            <a:off x="4802506" y="5858690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4" name="Rounded Rectangle 43"/>
          <p:cNvSpPr/>
          <p:nvPr/>
        </p:nvSpPr>
        <p:spPr>
          <a:xfrm>
            <a:off x="4806057" y="6072206"/>
            <a:ext cx="4195099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7.</a:t>
            </a:r>
            <a:r>
              <a:rPr lang="fa-IR" sz="2000" b="1" dirty="0" smtClean="0"/>
              <a:t> مدیریت عملکرد و ارزیابی کارکنان</a:t>
            </a:r>
            <a:r>
              <a:rPr lang="fa-IR" sz="2000" b="1" dirty="0" smtClean="0">
                <a:solidFill>
                  <a:srgbClr val="C00000"/>
                </a:solidFill>
              </a:rPr>
              <a:t> </a:t>
            </a:r>
            <a:endParaRPr lang="en-US" sz="2000" b="1" dirty="0" smtClean="0"/>
          </a:p>
        </p:txBody>
      </p:sp>
      <p:sp>
        <p:nvSpPr>
          <p:cNvPr id="46" name="Right Arrow 45"/>
          <p:cNvSpPr/>
          <p:nvPr/>
        </p:nvSpPr>
        <p:spPr>
          <a:xfrm rot="5400000">
            <a:off x="4231002" y="2998760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7" name="Right Arrow 46"/>
          <p:cNvSpPr/>
          <p:nvPr/>
        </p:nvSpPr>
        <p:spPr>
          <a:xfrm rot="5400000">
            <a:off x="4231002" y="3718427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8" name="Right Arrow 47"/>
          <p:cNvSpPr/>
          <p:nvPr/>
        </p:nvSpPr>
        <p:spPr>
          <a:xfrm rot="5400000">
            <a:off x="4231002" y="4424645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49" name="Right Arrow 48"/>
          <p:cNvSpPr/>
          <p:nvPr/>
        </p:nvSpPr>
        <p:spPr>
          <a:xfrm rot="5400000">
            <a:off x="4230999" y="5141897"/>
            <a:ext cx="123018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50" name="Right Arrow 49"/>
          <p:cNvSpPr/>
          <p:nvPr/>
        </p:nvSpPr>
        <p:spPr>
          <a:xfrm rot="5400000">
            <a:off x="4231002" y="5853405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51" name="Right Arrow 50"/>
          <p:cNvSpPr/>
          <p:nvPr/>
        </p:nvSpPr>
        <p:spPr>
          <a:xfrm rot="5400000">
            <a:off x="4802506" y="6576594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-32" y="642918"/>
            <a:ext cx="9144000" cy="6429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8398" dir="20006097" algn="ctr" rotWithShape="0">
              <a:schemeClr val="bg2"/>
            </a:outerShdw>
          </a:effectLst>
        </p:spPr>
        <p:txBody>
          <a:bodyPr wrap="none" lIns="92075" tIns="46038" rIns="92075" bIns="46038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>
              <a:defRPr/>
            </a:pPr>
            <a:endParaRPr lang="en-US" sz="1050" b="1" dirty="0" smtClean="0">
              <a:ln w="50800"/>
              <a:solidFill>
                <a:schemeClr val="bg1">
                  <a:shade val="50000"/>
                </a:schemeClr>
              </a:solidFill>
              <a:latin typeface="Tahoma" pitchFamily="34" charset="0"/>
              <a:cs typeface="B Titr" pitchFamily="2" charset="-78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42844" y="1785925"/>
            <a:ext cx="4266536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8. </a:t>
            </a:r>
            <a:r>
              <a:rPr lang="fa-IR" sz="2000" b="1" dirty="0" smtClean="0"/>
              <a:t>مدیریت دستمزد و جبران خدمات</a:t>
            </a:r>
            <a:endParaRPr lang="en-US" sz="2000" b="1" dirty="0" smtClean="0"/>
          </a:p>
        </p:txBody>
      </p:sp>
      <p:sp>
        <p:nvSpPr>
          <p:cNvPr id="57" name="Rounded Rectangle 56"/>
          <p:cNvSpPr/>
          <p:nvPr/>
        </p:nvSpPr>
        <p:spPr>
          <a:xfrm>
            <a:off x="4806057" y="1785925"/>
            <a:ext cx="4195099" cy="500066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Low" rtl="1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</a:rPr>
              <a:t>1. </a:t>
            </a:r>
            <a:r>
              <a:rPr lang="fa-IR" sz="2000" b="1" dirty="0" smtClean="0"/>
              <a:t>ماهیت مدیریت منابع انسانی</a:t>
            </a:r>
            <a:endParaRPr lang="en-US" sz="2000" b="1" dirty="0"/>
          </a:p>
        </p:txBody>
      </p:sp>
      <p:sp>
        <p:nvSpPr>
          <p:cNvPr id="59" name="Right Arrow 58"/>
          <p:cNvSpPr/>
          <p:nvPr/>
        </p:nvSpPr>
        <p:spPr>
          <a:xfrm rot="5400000">
            <a:off x="4231001" y="2289665"/>
            <a:ext cx="123011" cy="155394"/>
          </a:xfrm>
          <a:prstGeom prst="rightArrow">
            <a:avLst>
              <a:gd name="adj1" fmla="val 667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500166" y="1000108"/>
          <a:ext cx="7500990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entagon 7"/>
          <p:cNvSpPr/>
          <p:nvPr/>
        </p:nvSpPr>
        <p:spPr>
          <a:xfrm>
            <a:off x="142844" y="2643182"/>
            <a:ext cx="1285884" cy="642942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8000" tIns="10800" rIns="18000" bIns="10800" rtlCol="0" anchor="ctr"/>
          <a:lstStyle/>
          <a:p>
            <a:pPr algn="ctr"/>
            <a:r>
              <a:rPr lang="fa-IR" altLang="ko-KR" sz="1600" b="1" dirty="0" smtClean="0">
                <a:solidFill>
                  <a:schemeClr val="tx1"/>
                </a:solidFill>
                <a:latin typeface="+mj-lt"/>
                <a:ea typeface="Gulim" pitchFamily="34" charset="-127"/>
                <a:cs typeface="+mj-cs"/>
              </a:rPr>
              <a:t>کار</a:t>
            </a:r>
          </a:p>
          <a:p>
            <a:pPr algn="ctr"/>
            <a:r>
              <a:rPr lang="en-US" altLang="ko-KR" sz="1600" b="1" dirty="0" smtClean="0">
                <a:solidFill>
                  <a:srgbClr val="006600"/>
                </a:solidFill>
                <a:latin typeface="+mj-lt"/>
                <a:ea typeface="Gulim" pitchFamily="34" charset="-127"/>
              </a:rPr>
              <a:t>Labor</a:t>
            </a:r>
            <a:endParaRPr lang="en-US" sz="1600" b="1" dirty="0">
              <a:solidFill>
                <a:srgbClr val="006600"/>
              </a:solidFill>
              <a:latin typeface="+mj-lt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142844" y="3429000"/>
            <a:ext cx="1285884" cy="642942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8000" tIns="10800" rIns="18000" bIns="10800" rtlCol="0" anchor="ctr"/>
          <a:lstStyle/>
          <a:p>
            <a:pPr algn="ctr"/>
            <a:r>
              <a:rPr lang="fa-IR" altLang="ko-KR" sz="1600" b="1" dirty="0" smtClean="0">
                <a:solidFill>
                  <a:schemeClr val="tx1"/>
                </a:solidFill>
                <a:latin typeface="+mj-lt"/>
                <a:ea typeface="Gulim" pitchFamily="34" charset="-127"/>
                <a:cs typeface="+mj-cs"/>
              </a:rPr>
              <a:t>منابع اولیه</a:t>
            </a:r>
          </a:p>
          <a:p>
            <a:pPr algn="ctr" eaLnBrk="0" hangingPunct="0">
              <a:defRPr/>
            </a:pPr>
            <a:r>
              <a:rPr lang="en-US" altLang="ko-KR" sz="1100" b="1" dirty="0" smtClean="0">
                <a:solidFill>
                  <a:srgbClr val="006600"/>
                </a:solidFill>
                <a:latin typeface="+mj-lt"/>
                <a:ea typeface="Gulim" pitchFamily="34" charset="-127"/>
                <a:cs typeface="Angsana New" pitchFamily="18" charset="-34"/>
              </a:rPr>
              <a:t>Intermediate</a:t>
            </a:r>
          </a:p>
          <a:p>
            <a:pPr algn="ctr" eaLnBrk="0" hangingPunct="0">
              <a:defRPr/>
            </a:pPr>
            <a:r>
              <a:rPr lang="en-US" altLang="ko-KR" sz="1100" b="1" dirty="0" smtClean="0">
                <a:solidFill>
                  <a:srgbClr val="006600"/>
                </a:solidFill>
                <a:latin typeface="+mj-lt"/>
                <a:ea typeface="Gulim" pitchFamily="34" charset="-127"/>
                <a:cs typeface="Angsana New" pitchFamily="18" charset="-34"/>
              </a:rPr>
              <a:t>Resource</a:t>
            </a:r>
            <a:endParaRPr lang="en-US" altLang="ko-KR" sz="1100" b="1" dirty="0">
              <a:solidFill>
                <a:srgbClr val="006600"/>
              </a:solidFill>
              <a:latin typeface="+mj-lt"/>
              <a:ea typeface="Gulim" pitchFamily="34" charset="-127"/>
              <a:cs typeface="Angsana New" pitchFamily="18" charset="-34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42844" y="4143380"/>
            <a:ext cx="1285884" cy="642942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8000" tIns="10800" rIns="18000" bIns="10800" rtlCol="0" anchor="ctr"/>
          <a:lstStyle/>
          <a:p>
            <a:pPr algn="ctr"/>
            <a:r>
              <a:rPr lang="fa-IR" altLang="ko-KR" sz="1600" b="1" dirty="0" smtClean="0">
                <a:solidFill>
                  <a:schemeClr val="tx1"/>
                </a:solidFill>
                <a:latin typeface="+mj-lt"/>
                <a:ea typeface="Gulim" pitchFamily="34" charset="-127"/>
                <a:cs typeface="+mj-cs"/>
              </a:rPr>
              <a:t>منابع اصلی</a:t>
            </a:r>
          </a:p>
          <a:p>
            <a:pPr algn="ctr" eaLnBrk="0" hangingPunct="0">
              <a:defRPr/>
            </a:pPr>
            <a:r>
              <a:rPr lang="en-US" altLang="ko-KR" sz="1100" b="1" dirty="0" smtClean="0">
                <a:solidFill>
                  <a:srgbClr val="006600"/>
                </a:solidFill>
                <a:latin typeface="+mj-lt"/>
                <a:ea typeface="Gulim" pitchFamily="34" charset="-127"/>
                <a:cs typeface="Angsana New" pitchFamily="18" charset="-34"/>
              </a:rPr>
              <a:t>Main </a:t>
            </a:r>
          </a:p>
          <a:p>
            <a:pPr algn="ctr" eaLnBrk="0" hangingPunct="0">
              <a:defRPr/>
            </a:pPr>
            <a:r>
              <a:rPr lang="en-US" altLang="ko-KR" sz="1100" b="1" dirty="0" smtClean="0">
                <a:solidFill>
                  <a:srgbClr val="006600"/>
                </a:solidFill>
                <a:latin typeface="+mj-lt"/>
                <a:ea typeface="Gulim" pitchFamily="34" charset="-127"/>
                <a:cs typeface="Angsana New" pitchFamily="18" charset="-34"/>
              </a:rPr>
              <a:t>Resources</a:t>
            </a:r>
            <a:endParaRPr lang="en-US" altLang="ko-KR" sz="1100" b="1" dirty="0">
              <a:solidFill>
                <a:srgbClr val="006600"/>
              </a:solidFill>
              <a:latin typeface="+mj-lt"/>
              <a:ea typeface="Gulim" pitchFamily="34" charset="-127"/>
              <a:cs typeface="Angsana New" pitchFamily="18" charset="-34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142844" y="5643578"/>
            <a:ext cx="1285884" cy="64294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8000" tIns="10800" rIns="18000" bIns="10800" rtlCol="0" anchor="ctr"/>
          <a:lstStyle/>
          <a:p>
            <a:pPr algn="ctr"/>
            <a:r>
              <a:rPr lang="fa-IR" altLang="ko-KR" sz="1600" b="1" dirty="0" smtClean="0">
                <a:solidFill>
                  <a:schemeClr val="tx1"/>
                </a:solidFill>
                <a:latin typeface="+mj-lt"/>
                <a:ea typeface="Gulim" pitchFamily="34" charset="-127"/>
                <a:cs typeface="+mj-cs"/>
              </a:rPr>
              <a:t>محل تولید</a:t>
            </a:r>
          </a:p>
          <a:p>
            <a:pPr algn="ctr" eaLnBrk="0" hangingPunct="0">
              <a:defRPr/>
            </a:pPr>
            <a:r>
              <a:rPr lang="en-US" altLang="ko-KR" sz="1100" b="1" dirty="0" smtClean="0">
                <a:solidFill>
                  <a:srgbClr val="006600"/>
                </a:solidFill>
                <a:latin typeface="+mj-lt"/>
                <a:ea typeface="Gulim" pitchFamily="34" charset="-127"/>
                <a:cs typeface="Angsana New" pitchFamily="18" charset="-34"/>
              </a:rPr>
              <a:t> </a:t>
            </a:r>
            <a:r>
              <a:rPr lang="en-US" sz="1100" b="1" dirty="0" smtClean="0">
                <a:solidFill>
                  <a:srgbClr val="006600"/>
                </a:solidFill>
                <a:latin typeface="+mj-lt"/>
              </a:rPr>
              <a:t>Production</a:t>
            </a:r>
            <a:r>
              <a:rPr lang="fa-IR" sz="1100" b="1" dirty="0" smtClean="0">
                <a:solidFill>
                  <a:srgbClr val="006600"/>
                </a:solidFill>
                <a:latin typeface="+mj-lt"/>
              </a:rPr>
              <a:t> </a:t>
            </a:r>
            <a:r>
              <a:rPr lang="en-US" altLang="ko-KR" sz="1100" b="1" dirty="0" smtClean="0">
                <a:solidFill>
                  <a:srgbClr val="006600"/>
                </a:solidFill>
                <a:latin typeface="+mj-lt"/>
                <a:ea typeface="Gulim" pitchFamily="34" charset="-127"/>
                <a:cs typeface="Angsana New" pitchFamily="18" charset="-34"/>
              </a:rPr>
              <a:t>Site</a:t>
            </a:r>
            <a:endParaRPr lang="en-US" altLang="ko-KR" sz="1100" b="1" dirty="0">
              <a:solidFill>
                <a:srgbClr val="006600"/>
              </a:solidFill>
              <a:latin typeface="+mj-lt"/>
              <a:ea typeface="Gulim" pitchFamily="34" charset="-127"/>
              <a:cs typeface="Angsana New" pitchFamily="18" charset="-34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142844" y="4857760"/>
            <a:ext cx="1285884" cy="714380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8000" tIns="10800" rIns="18000" bIns="10800" rtlCol="0" anchor="ctr"/>
          <a:lstStyle/>
          <a:p>
            <a:pPr algn="ctr"/>
            <a:r>
              <a:rPr lang="fa-IR" altLang="ko-KR" sz="1600" b="1" dirty="0" smtClean="0">
                <a:solidFill>
                  <a:schemeClr val="tx1"/>
                </a:solidFill>
                <a:latin typeface="+mj-lt"/>
                <a:ea typeface="Gulim" pitchFamily="34" charset="-127"/>
                <a:cs typeface="+mj-cs"/>
              </a:rPr>
              <a:t>محصولات</a:t>
            </a:r>
          </a:p>
          <a:p>
            <a:pPr algn="ctr" eaLnBrk="0" hangingPunct="0">
              <a:defRPr/>
            </a:pPr>
            <a:r>
              <a:rPr lang="en-US" altLang="ko-KR" sz="1100" b="1" dirty="0" smtClean="0">
                <a:solidFill>
                  <a:srgbClr val="006600"/>
                </a:solidFill>
                <a:latin typeface="Times New Roman" pitchFamily="18" charset="0"/>
                <a:ea typeface="Gulim" pitchFamily="34" charset="-127"/>
                <a:cs typeface="Angsana New" pitchFamily="18" charset="-34"/>
              </a:rPr>
              <a:t>Product</a:t>
            </a:r>
            <a:endParaRPr lang="en-US" altLang="ko-KR" sz="1100" b="1" dirty="0">
              <a:solidFill>
                <a:srgbClr val="006600"/>
              </a:solidFill>
              <a:latin typeface="Times New Roman" pitchFamily="18" charset="0"/>
              <a:ea typeface="Gulim" pitchFamily="34" charset="-127"/>
              <a:cs typeface="Angsana New" pitchFamily="18" charset="-34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42844" y="1214422"/>
            <a:ext cx="1285884" cy="1285884"/>
          </a:xfrm>
          <a:prstGeom prst="homePlate">
            <a:avLst>
              <a:gd name="adj" fmla="val 237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8000" tIns="10800" rIns="18000" bIns="10800" rtlCol="0" anchor="ctr"/>
          <a:lstStyle/>
          <a:p>
            <a:pPr algn="ctr"/>
            <a:r>
              <a:rPr lang="fa-IR" altLang="ko-KR" sz="1600" b="1" dirty="0" smtClean="0">
                <a:solidFill>
                  <a:srgbClr val="C00000"/>
                </a:solidFill>
                <a:latin typeface="+mj-lt"/>
                <a:ea typeface="Gulim" pitchFamily="34" charset="-127"/>
                <a:cs typeface="+mj-cs"/>
              </a:rPr>
              <a:t>عصر</a:t>
            </a:r>
          </a:p>
          <a:p>
            <a:pPr algn="ctr"/>
            <a:r>
              <a:rPr lang="en-US" sz="1600" b="1" dirty="0" err="1" smtClean="0">
                <a:solidFill>
                  <a:srgbClr val="006600"/>
                </a:solidFill>
                <a:latin typeface="+mj-lt"/>
                <a:ea typeface="Gulim" pitchFamily="34" charset="-127"/>
              </a:rPr>
              <a:t>AGe</a:t>
            </a:r>
            <a:endParaRPr lang="en-US" sz="1600" b="1" dirty="0">
              <a:solidFill>
                <a:srgbClr val="006600"/>
              </a:solidFill>
              <a:latin typeface="+mj-lt"/>
            </a:endParaRPr>
          </a:p>
        </p:txBody>
      </p:sp>
      <p:sp>
        <p:nvSpPr>
          <p:cNvPr id="17" name="Notched Right Arrow 16"/>
          <p:cNvSpPr/>
          <p:nvPr/>
        </p:nvSpPr>
        <p:spPr>
          <a:xfrm>
            <a:off x="4143372" y="6357958"/>
            <a:ext cx="2214578" cy="142876"/>
          </a:xfrm>
          <a:prstGeom prst="notch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Notched Right Arrow 17"/>
          <p:cNvSpPr/>
          <p:nvPr/>
        </p:nvSpPr>
        <p:spPr>
          <a:xfrm>
            <a:off x="1571604" y="6357958"/>
            <a:ext cx="2214578" cy="142876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Notched Right Arrow 18"/>
          <p:cNvSpPr/>
          <p:nvPr/>
        </p:nvSpPr>
        <p:spPr>
          <a:xfrm>
            <a:off x="6715140" y="6357958"/>
            <a:ext cx="2143140" cy="142876"/>
          </a:xfrm>
          <a:prstGeom prst="notch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1643042" y="2724776"/>
            <a:ext cx="667339" cy="489910"/>
            <a:chOff x="816" y="3408"/>
            <a:chExt cx="895" cy="644"/>
          </a:xfrm>
        </p:grpSpPr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816" y="3408"/>
              <a:ext cx="355" cy="644"/>
            </a:xfrm>
            <a:custGeom>
              <a:avLst/>
              <a:gdLst>
                <a:gd name="T0" fmla="*/ 1 w 709"/>
                <a:gd name="T1" fmla="*/ 0 h 1391"/>
                <a:gd name="T2" fmla="*/ 1 w 709"/>
                <a:gd name="T3" fmla="*/ 0 h 1391"/>
                <a:gd name="T4" fmla="*/ 1 w 709"/>
                <a:gd name="T5" fmla="*/ 0 h 1391"/>
                <a:gd name="T6" fmla="*/ 1 w 709"/>
                <a:gd name="T7" fmla="*/ 0 h 1391"/>
                <a:gd name="T8" fmla="*/ 1 w 709"/>
                <a:gd name="T9" fmla="*/ 0 h 1391"/>
                <a:gd name="T10" fmla="*/ 1 w 709"/>
                <a:gd name="T11" fmla="*/ 0 h 1391"/>
                <a:gd name="T12" fmla="*/ 1 w 709"/>
                <a:gd name="T13" fmla="*/ 0 h 1391"/>
                <a:gd name="T14" fmla="*/ 1 w 709"/>
                <a:gd name="T15" fmla="*/ 0 h 1391"/>
                <a:gd name="T16" fmla="*/ 1 w 709"/>
                <a:gd name="T17" fmla="*/ 0 h 1391"/>
                <a:gd name="T18" fmla="*/ 1 w 709"/>
                <a:gd name="T19" fmla="*/ 0 h 1391"/>
                <a:gd name="T20" fmla="*/ 1 w 709"/>
                <a:gd name="T21" fmla="*/ 0 h 1391"/>
                <a:gd name="T22" fmla="*/ 1 w 709"/>
                <a:gd name="T23" fmla="*/ 0 h 1391"/>
                <a:gd name="T24" fmla="*/ 1 w 709"/>
                <a:gd name="T25" fmla="*/ 0 h 1391"/>
                <a:gd name="T26" fmla="*/ 1 w 709"/>
                <a:gd name="T27" fmla="*/ 0 h 1391"/>
                <a:gd name="T28" fmla="*/ 1 w 709"/>
                <a:gd name="T29" fmla="*/ 0 h 1391"/>
                <a:gd name="T30" fmla="*/ 1 w 709"/>
                <a:gd name="T31" fmla="*/ 0 h 1391"/>
                <a:gd name="T32" fmla="*/ 1 w 709"/>
                <a:gd name="T33" fmla="*/ 0 h 1391"/>
                <a:gd name="T34" fmla="*/ 1 w 709"/>
                <a:gd name="T35" fmla="*/ 0 h 1391"/>
                <a:gd name="T36" fmla="*/ 1 w 709"/>
                <a:gd name="T37" fmla="*/ 0 h 1391"/>
                <a:gd name="T38" fmla="*/ 1 w 709"/>
                <a:gd name="T39" fmla="*/ 0 h 1391"/>
                <a:gd name="T40" fmla="*/ 1 w 709"/>
                <a:gd name="T41" fmla="*/ 0 h 1391"/>
                <a:gd name="T42" fmla="*/ 1 w 709"/>
                <a:gd name="T43" fmla="*/ 0 h 1391"/>
                <a:gd name="T44" fmla="*/ 1 w 709"/>
                <a:gd name="T45" fmla="*/ 0 h 1391"/>
                <a:gd name="T46" fmla="*/ 1 w 709"/>
                <a:gd name="T47" fmla="*/ 0 h 1391"/>
                <a:gd name="T48" fmla="*/ 1 w 709"/>
                <a:gd name="T49" fmla="*/ 0 h 1391"/>
                <a:gd name="T50" fmla="*/ 1 w 709"/>
                <a:gd name="T51" fmla="*/ 0 h 1391"/>
                <a:gd name="T52" fmla="*/ 1 w 709"/>
                <a:gd name="T53" fmla="*/ 0 h 1391"/>
                <a:gd name="T54" fmla="*/ 1 w 709"/>
                <a:gd name="T55" fmla="*/ 0 h 1391"/>
                <a:gd name="T56" fmla="*/ 1 w 709"/>
                <a:gd name="T57" fmla="*/ 0 h 1391"/>
                <a:gd name="T58" fmla="*/ 1 w 709"/>
                <a:gd name="T59" fmla="*/ 0 h 1391"/>
                <a:gd name="T60" fmla="*/ 1 w 709"/>
                <a:gd name="T61" fmla="*/ 0 h 1391"/>
                <a:gd name="T62" fmla="*/ 1 w 709"/>
                <a:gd name="T63" fmla="*/ 0 h 1391"/>
                <a:gd name="T64" fmla="*/ 1 w 709"/>
                <a:gd name="T65" fmla="*/ 0 h 1391"/>
                <a:gd name="T66" fmla="*/ 1 w 709"/>
                <a:gd name="T67" fmla="*/ 0 h 1391"/>
                <a:gd name="T68" fmla="*/ 1 w 709"/>
                <a:gd name="T69" fmla="*/ 0 h 1391"/>
                <a:gd name="T70" fmla="*/ 1 w 709"/>
                <a:gd name="T71" fmla="*/ 0 h 1391"/>
                <a:gd name="T72" fmla="*/ 1 w 709"/>
                <a:gd name="T73" fmla="*/ 0 h 1391"/>
                <a:gd name="T74" fmla="*/ 1 w 709"/>
                <a:gd name="T75" fmla="*/ 0 h 1391"/>
                <a:gd name="T76" fmla="*/ 1 w 709"/>
                <a:gd name="T77" fmla="*/ 0 h 1391"/>
                <a:gd name="T78" fmla="*/ 1 w 709"/>
                <a:gd name="T79" fmla="*/ 0 h 1391"/>
                <a:gd name="T80" fmla="*/ 1 w 709"/>
                <a:gd name="T81" fmla="*/ 0 h 1391"/>
                <a:gd name="T82" fmla="*/ 1 w 709"/>
                <a:gd name="T83" fmla="*/ 0 h 1391"/>
                <a:gd name="T84" fmla="*/ 1 w 709"/>
                <a:gd name="T85" fmla="*/ 0 h 1391"/>
                <a:gd name="T86" fmla="*/ 1 w 709"/>
                <a:gd name="T87" fmla="*/ 0 h 1391"/>
                <a:gd name="T88" fmla="*/ 1 w 709"/>
                <a:gd name="T89" fmla="*/ 0 h 1391"/>
                <a:gd name="T90" fmla="*/ 1 w 709"/>
                <a:gd name="T91" fmla="*/ 0 h 1391"/>
                <a:gd name="T92" fmla="*/ 1 w 709"/>
                <a:gd name="T93" fmla="*/ 0 h 1391"/>
                <a:gd name="T94" fmla="*/ 1 w 709"/>
                <a:gd name="T95" fmla="*/ 0 h 1391"/>
                <a:gd name="T96" fmla="*/ 1 w 709"/>
                <a:gd name="T97" fmla="*/ 0 h 1391"/>
                <a:gd name="T98" fmla="*/ 1 w 709"/>
                <a:gd name="T99" fmla="*/ 0 h 1391"/>
                <a:gd name="T100" fmla="*/ 1 w 709"/>
                <a:gd name="T101" fmla="*/ 0 h 1391"/>
                <a:gd name="T102" fmla="*/ 1 w 709"/>
                <a:gd name="T103" fmla="*/ 0 h 1391"/>
                <a:gd name="T104" fmla="*/ 1 w 709"/>
                <a:gd name="T105" fmla="*/ 0 h 1391"/>
                <a:gd name="T106" fmla="*/ 1 w 709"/>
                <a:gd name="T107" fmla="*/ 0 h 1391"/>
                <a:gd name="T108" fmla="*/ 1 w 709"/>
                <a:gd name="T109" fmla="*/ 0 h 1391"/>
                <a:gd name="T110" fmla="*/ 1 w 709"/>
                <a:gd name="T111" fmla="*/ 0 h 1391"/>
                <a:gd name="T112" fmla="*/ 1 w 709"/>
                <a:gd name="T113" fmla="*/ 0 h 1391"/>
                <a:gd name="T114" fmla="*/ 1 w 709"/>
                <a:gd name="T115" fmla="*/ 0 h 1391"/>
                <a:gd name="T116" fmla="*/ 1 w 709"/>
                <a:gd name="T117" fmla="*/ 0 h 1391"/>
                <a:gd name="T118" fmla="*/ 1 w 709"/>
                <a:gd name="T119" fmla="*/ 0 h 1391"/>
                <a:gd name="T120" fmla="*/ 1 w 709"/>
                <a:gd name="T121" fmla="*/ 0 h 13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09"/>
                <a:gd name="T184" fmla="*/ 0 h 1391"/>
                <a:gd name="T185" fmla="*/ 709 w 709"/>
                <a:gd name="T186" fmla="*/ 1391 h 139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09" h="1391">
                  <a:moveTo>
                    <a:pt x="574" y="131"/>
                  </a:moveTo>
                  <a:lnTo>
                    <a:pt x="581" y="124"/>
                  </a:lnTo>
                  <a:lnTo>
                    <a:pt x="589" y="114"/>
                  </a:lnTo>
                  <a:lnTo>
                    <a:pt x="599" y="101"/>
                  </a:lnTo>
                  <a:lnTo>
                    <a:pt x="608" y="86"/>
                  </a:lnTo>
                  <a:lnTo>
                    <a:pt x="616" y="69"/>
                  </a:lnTo>
                  <a:lnTo>
                    <a:pt x="622" y="52"/>
                  </a:lnTo>
                  <a:lnTo>
                    <a:pt x="625" y="35"/>
                  </a:lnTo>
                  <a:lnTo>
                    <a:pt x="625" y="19"/>
                  </a:lnTo>
                  <a:lnTo>
                    <a:pt x="625" y="6"/>
                  </a:lnTo>
                  <a:lnTo>
                    <a:pt x="629" y="0"/>
                  </a:lnTo>
                  <a:lnTo>
                    <a:pt x="634" y="0"/>
                  </a:lnTo>
                  <a:lnTo>
                    <a:pt x="642" y="4"/>
                  </a:lnTo>
                  <a:lnTo>
                    <a:pt x="649" y="12"/>
                  </a:lnTo>
                  <a:lnTo>
                    <a:pt x="655" y="21"/>
                  </a:lnTo>
                  <a:lnTo>
                    <a:pt x="659" y="30"/>
                  </a:lnTo>
                  <a:lnTo>
                    <a:pt x="659" y="40"/>
                  </a:lnTo>
                  <a:lnTo>
                    <a:pt x="656" y="51"/>
                  </a:lnTo>
                  <a:lnTo>
                    <a:pt x="652" y="62"/>
                  </a:lnTo>
                  <a:lnTo>
                    <a:pt x="647" y="74"/>
                  </a:lnTo>
                  <a:lnTo>
                    <a:pt x="641" y="85"/>
                  </a:lnTo>
                  <a:lnTo>
                    <a:pt x="634" y="97"/>
                  </a:lnTo>
                  <a:lnTo>
                    <a:pt x="627" y="107"/>
                  </a:lnTo>
                  <a:lnTo>
                    <a:pt x="619" y="115"/>
                  </a:lnTo>
                  <a:lnTo>
                    <a:pt x="611" y="122"/>
                  </a:lnTo>
                  <a:lnTo>
                    <a:pt x="618" y="119"/>
                  </a:lnTo>
                  <a:lnTo>
                    <a:pt x="624" y="118"/>
                  </a:lnTo>
                  <a:lnTo>
                    <a:pt x="630" y="116"/>
                  </a:lnTo>
                  <a:lnTo>
                    <a:pt x="634" y="116"/>
                  </a:lnTo>
                  <a:lnTo>
                    <a:pt x="639" y="118"/>
                  </a:lnTo>
                  <a:lnTo>
                    <a:pt x="644" y="119"/>
                  </a:lnTo>
                  <a:lnTo>
                    <a:pt x="647" y="121"/>
                  </a:lnTo>
                  <a:lnTo>
                    <a:pt x="650" y="122"/>
                  </a:lnTo>
                  <a:lnTo>
                    <a:pt x="640" y="126"/>
                  </a:lnTo>
                  <a:lnTo>
                    <a:pt x="633" y="130"/>
                  </a:lnTo>
                  <a:lnTo>
                    <a:pt x="630" y="136"/>
                  </a:lnTo>
                  <a:lnTo>
                    <a:pt x="627" y="142"/>
                  </a:lnTo>
                  <a:lnTo>
                    <a:pt x="633" y="142"/>
                  </a:lnTo>
                  <a:lnTo>
                    <a:pt x="640" y="144"/>
                  </a:lnTo>
                  <a:lnTo>
                    <a:pt x="649" y="146"/>
                  </a:lnTo>
                  <a:lnTo>
                    <a:pt x="657" y="151"/>
                  </a:lnTo>
                  <a:lnTo>
                    <a:pt x="665" y="157"/>
                  </a:lnTo>
                  <a:lnTo>
                    <a:pt x="671" y="164"/>
                  </a:lnTo>
                  <a:lnTo>
                    <a:pt x="675" y="173"/>
                  </a:lnTo>
                  <a:lnTo>
                    <a:pt x="675" y="184"/>
                  </a:lnTo>
                  <a:lnTo>
                    <a:pt x="669" y="180"/>
                  </a:lnTo>
                  <a:lnTo>
                    <a:pt x="663" y="175"/>
                  </a:lnTo>
                  <a:lnTo>
                    <a:pt x="657" y="173"/>
                  </a:lnTo>
                  <a:lnTo>
                    <a:pt x="653" y="172"/>
                  </a:lnTo>
                  <a:lnTo>
                    <a:pt x="647" y="172"/>
                  </a:lnTo>
                  <a:lnTo>
                    <a:pt x="641" y="174"/>
                  </a:lnTo>
                  <a:lnTo>
                    <a:pt x="637" y="176"/>
                  </a:lnTo>
                  <a:lnTo>
                    <a:pt x="633" y="181"/>
                  </a:lnTo>
                  <a:lnTo>
                    <a:pt x="638" y="190"/>
                  </a:lnTo>
                  <a:lnTo>
                    <a:pt x="638" y="202"/>
                  </a:lnTo>
                  <a:lnTo>
                    <a:pt x="633" y="213"/>
                  </a:lnTo>
                  <a:lnTo>
                    <a:pt x="627" y="223"/>
                  </a:lnTo>
                  <a:lnTo>
                    <a:pt x="624" y="233"/>
                  </a:lnTo>
                  <a:lnTo>
                    <a:pt x="625" y="242"/>
                  </a:lnTo>
                  <a:lnTo>
                    <a:pt x="630" y="250"/>
                  </a:lnTo>
                  <a:lnTo>
                    <a:pt x="635" y="254"/>
                  </a:lnTo>
                  <a:lnTo>
                    <a:pt x="640" y="260"/>
                  </a:lnTo>
                  <a:lnTo>
                    <a:pt x="641" y="268"/>
                  </a:lnTo>
                  <a:lnTo>
                    <a:pt x="640" y="275"/>
                  </a:lnTo>
                  <a:lnTo>
                    <a:pt x="635" y="279"/>
                  </a:lnTo>
                  <a:lnTo>
                    <a:pt x="629" y="281"/>
                  </a:lnTo>
                  <a:lnTo>
                    <a:pt x="626" y="288"/>
                  </a:lnTo>
                  <a:lnTo>
                    <a:pt x="626" y="296"/>
                  </a:lnTo>
                  <a:lnTo>
                    <a:pt x="630" y="304"/>
                  </a:lnTo>
                  <a:lnTo>
                    <a:pt x="633" y="312"/>
                  </a:lnTo>
                  <a:lnTo>
                    <a:pt x="633" y="320"/>
                  </a:lnTo>
                  <a:lnTo>
                    <a:pt x="630" y="329"/>
                  </a:lnTo>
                  <a:lnTo>
                    <a:pt x="619" y="337"/>
                  </a:lnTo>
                  <a:lnTo>
                    <a:pt x="612" y="341"/>
                  </a:lnTo>
                  <a:lnTo>
                    <a:pt x="606" y="342"/>
                  </a:lnTo>
                  <a:lnTo>
                    <a:pt x="599" y="344"/>
                  </a:lnTo>
                  <a:lnTo>
                    <a:pt x="592" y="344"/>
                  </a:lnTo>
                  <a:lnTo>
                    <a:pt x="585" y="345"/>
                  </a:lnTo>
                  <a:lnTo>
                    <a:pt x="578" y="345"/>
                  </a:lnTo>
                  <a:lnTo>
                    <a:pt x="572" y="345"/>
                  </a:lnTo>
                  <a:lnTo>
                    <a:pt x="566" y="345"/>
                  </a:lnTo>
                  <a:lnTo>
                    <a:pt x="561" y="347"/>
                  </a:lnTo>
                  <a:lnTo>
                    <a:pt x="555" y="349"/>
                  </a:lnTo>
                  <a:lnTo>
                    <a:pt x="548" y="352"/>
                  </a:lnTo>
                  <a:lnTo>
                    <a:pt x="541" y="357"/>
                  </a:lnTo>
                  <a:lnTo>
                    <a:pt x="535" y="363"/>
                  </a:lnTo>
                  <a:lnTo>
                    <a:pt x="530" y="367"/>
                  </a:lnTo>
                  <a:lnTo>
                    <a:pt x="526" y="373"/>
                  </a:lnTo>
                  <a:lnTo>
                    <a:pt x="524" y="378"/>
                  </a:lnTo>
                  <a:lnTo>
                    <a:pt x="533" y="382"/>
                  </a:lnTo>
                  <a:lnTo>
                    <a:pt x="536" y="388"/>
                  </a:lnTo>
                  <a:lnTo>
                    <a:pt x="536" y="395"/>
                  </a:lnTo>
                  <a:lnTo>
                    <a:pt x="535" y="402"/>
                  </a:lnTo>
                  <a:lnTo>
                    <a:pt x="533" y="409"/>
                  </a:lnTo>
                  <a:lnTo>
                    <a:pt x="530" y="416"/>
                  </a:lnTo>
                  <a:lnTo>
                    <a:pt x="530" y="420"/>
                  </a:lnTo>
                  <a:lnTo>
                    <a:pt x="532" y="424"/>
                  </a:lnTo>
                  <a:lnTo>
                    <a:pt x="540" y="426"/>
                  </a:lnTo>
                  <a:lnTo>
                    <a:pt x="546" y="428"/>
                  </a:lnTo>
                  <a:lnTo>
                    <a:pt x="550" y="427"/>
                  </a:lnTo>
                  <a:lnTo>
                    <a:pt x="551" y="421"/>
                  </a:lnTo>
                  <a:lnTo>
                    <a:pt x="554" y="414"/>
                  </a:lnTo>
                  <a:lnTo>
                    <a:pt x="558" y="410"/>
                  </a:lnTo>
                  <a:lnTo>
                    <a:pt x="564" y="408"/>
                  </a:lnTo>
                  <a:lnTo>
                    <a:pt x="571" y="410"/>
                  </a:lnTo>
                  <a:lnTo>
                    <a:pt x="568" y="395"/>
                  </a:lnTo>
                  <a:lnTo>
                    <a:pt x="569" y="378"/>
                  </a:lnTo>
                  <a:lnTo>
                    <a:pt x="573" y="363"/>
                  </a:lnTo>
                  <a:lnTo>
                    <a:pt x="583" y="355"/>
                  </a:lnTo>
                  <a:lnTo>
                    <a:pt x="588" y="352"/>
                  </a:lnTo>
                  <a:lnTo>
                    <a:pt x="596" y="349"/>
                  </a:lnTo>
                  <a:lnTo>
                    <a:pt x="604" y="344"/>
                  </a:lnTo>
                  <a:lnTo>
                    <a:pt x="614" y="341"/>
                  </a:lnTo>
                  <a:lnTo>
                    <a:pt x="621" y="340"/>
                  </a:lnTo>
                  <a:lnTo>
                    <a:pt x="627" y="340"/>
                  </a:lnTo>
                  <a:lnTo>
                    <a:pt x="632" y="343"/>
                  </a:lnTo>
                  <a:lnTo>
                    <a:pt x="633" y="351"/>
                  </a:lnTo>
                  <a:lnTo>
                    <a:pt x="640" y="355"/>
                  </a:lnTo>
                  <a:lnTo>
                    <a:pt x="644" y="358"/>
                  </a:lnTo>
                  <a:lnTo>
                    <a:pt x="646" y="364"/>
                  </a:lnTo>
                  <a:lnTo>
                    <a:pt x="647" y="371"/>
                  </a:lnTo>
                  <a:lnTo>
                    <a:pt x="648" y="374"/>
                  </a:lnTo>
                  <a:lnTo>
                    <a:pt x="653" y="380"/>
                  </a:lnTo>
                  <a:lnTo>
                    <a:pt x="657" y="385"/>
                  </a:lnTo>
                  <a:lnTo>
                    <a:pt x="663" y="391"/>
                  </a:lnTo>
                  <a:lnTo>
                    <a:pt x="667" y="398"/>
                  </a:lnTo>
                  <a:lnTo>
                    <a:pt x="669" y="405"/>
                  </a:lnTo>
                  <a:lnTo>
                    <a:pt x="668" y="413"/>
                  </a:lnTo>
                  <a:lnTo>
                    <a:pt x="661" y="421"/>
                  </a:lnTo>
                  <a:lnTo>
                    <a:pt x="670" y="433"/>
                  </a:lnTo>
                  <a:lnTo>
                    <a:pt x="678" y="444"/>
                  </a:lnTo>
                  <a:lnTo>
                    <a:pt x="684" y="454"/>
                  </a:lnTo>
                  <a:lnTo>
                    <a:pt x="685" y="464"/>
                  </a:lnTo>
                  <a:lnTo>
                    <a:pt x="685" y="475"/>
                  </a:lnTo>
                  <a:lnTo>
                    <a:pt x="688" y="487"/>
                  </a:lnTo>
                  <a:lnTo>
                    <a:pt x="694" y="500"/>
                  </a:lnTo>
                  <a:lnTo>
                    <a:pt x="700" y="511"/>
                  </a:lnTo>
                  <a:lnTo>
                    <a:pt x="703" y="518"/>
                  </a:lnTo>
                  <a:lnTo>
                    <a:pt x="706" y="530"/>
                  </a:lnTo>
                  <a:lnTo>
                    <a:pt x="708" y="542"/>
                  </a:lnTo>
                  <a:lnTo>
                    <a:pt x="709" y="556"/>
                  </a:lnTo>
                  <a:lnTo>
                    <a:pt x="707" y="569"/>
                  </a:lnTo>
                  <a:lnTo>
                    <a:pt x="701" y="580"/>
                  </a:lnTo>
                  <a:lnTo>
                    <a:pt x="693" y="589"/>
                  </a:lnTo>
                  <a:lnTo>
                    <a:pt x="679" y="593"/>
                  </a:lnTo>
                  <a:lnTo>
                    <a:pt x="662" y="594"/>
                  </a:lnTo>
                  <a:lnTo>
                    <a:pt x="648" y="595"/>
                  </a:lnTo>
                  <a:lnTo>
                    <a:pt x="637" y="594"/>
                  </a:lnTo>
                  <a:lnTo>
                    <a:pt x="629" y="592"/>
                  </a:lnTo>
                  <a:lnTo>
                    <a:pt x="622" y="588"/>
                  </a:lnTo>
                  <a:lnTo>
                    <a:pt x="617" y="582"/>
                  </a:lnTo>
                  <a:lnTo>
                    <a:pt x="611" y="576"/>
                  </a:lnTo>
                  <a:lnTo>
                    <a:pt x="607" y="565"/>
                  </a:lnTo>
                  <a:lnTo>
                    <a:pt x="604" y="578"/>
                  </a:lnTo>
                  <a:lnTo>
                    <a:pt x="599" y="589"/>
                  </a:lnTo>
                  <a:lnTo>
                    <a:pt x="588" y="597"/>
                  </a:lnTo>
                  <a:lnTo>
                    <a:pt x="577" y="603"/>
                  </a:lnTo>
                  <a:lnTo>
                    <a:pt x="563" y="607"/>
                  </a:lnTo>
                  <a:lnTo>
                    <a:pt x="548" y="609"/>
                  </a:lnTo>
                  <a:lnTo>
                    <a:pt x="534" y="609"/>
                  </a:lnTo>
                  <a:lnTo>
                    <a:pt x="523" y="607"/>
                  </a:lnTo>
                  <a:lnTo>
                    <a:pt x="511" y="602"/>
                  </a:lnTo>
                  <a:lnTo>
                    <a:pt x="498" y="595"/>
                  </a:lnTo>
                  <a:lnTo>
                    <a:pt x="485" y="586"/>
                  </a:lnTo>
                  <a:lnTo>
                    <a:pt x="470" y="576"/>
                  </a:lnTo>
                  <a:lnTo>
                    <a:pt x="456" y="565"/>
                  </a:lnTo>
                  <a:lnTo>
                    <a:pt x="443" y="556"/>
                  </a:lnTo>
                  <a:lnTo>
                    <a:pt x="433" y="547"/>
                  </a:lnTo>
                  <a:lnTo>
                    <a:pt x="425" y="539"/>
                  </a:lnTo>
                  <a:lnTo>
                    <a:pt x="424" y="550"/>
                  </a:lnTo>
                  <a:lnTo>
                    <a:pt x="419" y="564"/>
                  </a:lnTo>
                  <a:lnTo>
                    <a:pt x="412" y="578"/>
                  </a:lnTo>
                  <a:lnTo>
                    <a:pt x="405" y="587"/>
                  </a:lnTo>
                  <a:lnTo>
                    <a:pt x="405" y="612"/>
                  </a:lnTo>
                  <a:lnTo>
                    <a:pt x="402" y="645"/>
                  </a:lnTo>
                  <a:lnTo>
                    <a:pt x="394" y="678"/>
                  </a:lnTo>
                  <a:lnTo>
                    <a:pt x="383" y="704"/>
                  </a:lnTo>
                  <a:lnTo>
                    <a:pt x="388" y="744"/>
                  </a:lnTo>
                  <a:lnTo>
                    <a:pt x="397" y="783"/>
                  </a:lnTo>
                  <a:lnTo>
                    <a:pt x="405" y="817"/>
                  </a:lnTo>
                  <a:lnTo>
                    <a:pt x="410" y="842"/>
                  </a:lnTo>
                  <a:lnTo>
                    <a:pt x="414" y="864"/>
                  </a:lnTo>
                  <a:lnTo>
                    <a:pt x="424" y="894"/>
                  </a:lnTo>
                  <a:lnTo>
                    <a:pt x="432" y="928"/>
                  </a:lnTo>
                  <a:lnTo>
                    <a:pt x="436" y="961"/>
                  </a:lnTo>
                  <a:lnTo>
                    <a:pt x="437" y="990"/>
                  </a:lnTo>
                  <a:lnTo>
                    <a:pt x="437" y="1014"/>
                  </a:lnTo>
                  <a:lnTo>
                    <a:pt x="437" y="1038"/>
                  </a:lnTo>
                  <a:lnTo>
                    <a:pt x="435" y="1065"/>
                  </a:lnTo>
                  <a:lnTo>
                    <a:pt x="434" y="1109"/>
                  </a:lnTo>
                  <a:lnTo>
                    <a:pt x="439" y="1170"/>
                  </a:lnTo>
                  <a:lnTo>
                    <a:pt x="446" y="1231"/>
                  </a:lnTo>
                  <a:lnTo>
                    <a:pt x="456" y="1276"/>
                  </a:lnTo>
                  <a:lnTo>
                    <a:pt x="452" y="1276"/>
                  </a:lnTo>
                  <a:lnTo>
                    <a:pt x="448" y="1276"/>
                  </a:lnTo>
                  <a:lnTo>
                    <a:pt x="442" y="1277"/>
                  </a:lnTo>
                  <a:lnTo>
                    <a:pt x="436" y="1277"/>
                  </a:lnTo>
                  <a:lnTo>
                    <a:pt x="431" y="1277"/>
                  </a:lnTo>
                  <a:lnTo>
                    <a:pt x="426" y="1279"/>
                  </a:lnTo>
                  <a:lnTo>
                    <a:pt x="422" y="1279"/>
                  </a:lnTo>
                  <a:lnTo>
                    <a:pt x="421" y="1279"/>
                  </a:lnTo>
                  <a:lnTo>
                    <a:pt x="428" y="1287"/>
                  </a:lnTo>
                  <a:lnTo>
                    <a:pt x="436" y="1294"/>
                  </a:lnTo>
                  <a:lnTo>
                    <a:pt x="443" y="1302"/>
                  </a:lnTo>
                  <a:lnTo>
                    <a:pt x="451" y="1310"/>
                  </a:lnTo>
                  <a:lnTo>
                    <a:pt x="458" y="1317"/>
                  </a:lnTo>
                  <a:lnTo>
                    <a:pt x="466" y="1322"/>
                  </a:lnTo>
                  <a:lnTo>
                    <a:pt x="473" y="1327"/>
                  </a:lnTo>
                  <a:lnTo>
                    <a:pt x="480" y="1329"/>
                  </a:lnTo>
                  <a:lnTo>
                    <a:pt x="487" y="1330"/>
                  </a:lnTo>
                  <a:lnTo>
                    <a:pt x="494" y="1333"/>
                  </a:lnTo>
                  <a:lnTo>
                    <a:pt x="502" y="1335"/>
                  </a:lnTo>
                  <a:lnTo>
                    <a:pt x="510" y="1338"/>
                  </a:lnTo>
                  <a:lnTo>
                    <a:pt x="518" y="1342"/>
                  </a:lnTo>
                  <a:lnTo>
                    <a:pt x="525" y="1344"/>
                  </a:lnTo>
                  <a:lnTo>
                    <a:pt x="530" y="1348"/>
                  </a:lnTo>
                  <a:lnTo>
                    <a:pt x="533" y="1351"/>
                  </a:lnTo>
                  <a:lnTo>
                    <a:pt x="536" y="1357"/>
                  </a:lnTo>
                  <a:lnTo>
                    <a:pt x="539" y="1365"/>
                  </a:lnTo>
                  <a:lnTo>
                    <a:pt x="538" y="1373"/>
                  </a:lnTo>
                  <a:lnTo>
                    <a:pt x="533" y="1380"/>
                  </a:lnTo>
                  <a:lnTo>
                    <a:pt x="522" y="1380"/>
                  </a:lnTo>
                  <a:lnTo>
                    <a:pt x="508" y="1380"/>
                  </a:lnTo>
                  <a:lnTo>
                    <a:pt x="494" y="1380"/>
                  </a:lnTo>
                  <a:lnTo>
                    <a:pt x="479" y="1380"/>
                  </a:lnTo>
                  <a:lnTo>
                    <a:pt x="464" y="1380"/>
                  </a:lnTo>
                  <a:lnTo>
                    <a:pt x="449" y="1380"/>
                  </a:lnTo>
                  <a:lnTo>
                    <a:pt x="434" y="1380"/>
                  </a:lnTo>
                  <a:lnTo>
                    <a:pt x="419" y="1380"/>
                  </a:lnTo>
                  <a:lnTo>
                    <a:pt x="405" y="1380"/>
                  </a:lnTo>
                  <a:lnTo>
                    <a:pt x="391" y="1380"/>
                  </a:lnTo>
                  <a:lnTo>
                    <a:pt x="380" y="1380"/>
                  </a:lnTo>
                  <a:lnTo>
                    <a:pt x="370" y="1380"/>
                  </a:lnTo>
                  <a:lnTo>
                    <a:pt x="360" y="1380"/>
                  </a:lnTo>
                  <a:lnTo>
                    <a:pt x="355" y="1380"/>
                  </a:lnTo>
                  <a:lnTo>
                    <a:pt x="350" y="1380"/>
                  </a:lnTo>
                  <a:lnTo>
                    <a:pt x="349" y="1380"/>
                  </a:lnTo>
                  <a:lnTo>
                    <a:pt x="342" y="1368"/>
                  </a:lnTo>
                  <a:lnTo>
                    <a:pt x="337" y="1356"/>
                  </a:lnTo>
                  <a:lnTo>
                    <a:pt x="335" y="1344"/>
                  </a:lnTo>
                  <a:lnTo>
                    <a:pt x="338" y="1333"/>
                  </a:lnTo>
                  <a:lnTo>
                    <a:pt x="344" y="1320"/>
                  </a:lnTo>
                  <a:lnTo>
                    <a:pt x="348" y="1306"/>
                  </a:lnTo>
                  <a:lnTo>
                    <a:pt x="350" y="1295"/>
                  </a:lnTo>
                  <a:lnTo>
                    <a:pt x="351" y="1286"/>
                  </a:lnTo>
                  <a:lnTo>
                    <a:pt x="332" y="1286"/>
                  </a:lnTo>
                  <a:lnTo>
                    <a:pt x="321" y="1226"/>
                  </a:lnTo>
                  <a:lnTo>
                    <a:pt x="314" y="1162"/>
                  </a:lnTo>
                  <a:lnTo>
                    <a:pt x="312" y="1098"/>
                  </a:lnTo>
                  <a:lnTo>
                    <a:pt x="318" y="1039"/>
                  </a:lnTo>
                  <a:lnTo>
                    <a:pt x="320" y="1023"/>
                  </a:lnTo>
                  <a:lnTo>
                    <a:pt x="320" y="1013"/>
                  </a:lnTo>
                  <a:lnTo>
                    <a:pt x="318" y="1005"/>
                  </a:lnTo>
                  <a:lnTo>
                    <a:pt x="312" y="993"/>
                  </a:lnTo>
                  <a:lnTo>
                    <a:pt x="307" y="984"/>
                  </a:lnTo>
                  <a:lnTo>
                    <a:pt x="300" y="971"/>
                  </a:lnTo>
                  <a:lnTo>
                    <a:pt x="292" y="955"/>
                  </a:lnTo>
                  <a:lnTo>
                    <a:pt x="284" y="935"/>
                  </a:lnTo>
                  <a:lnTo>
                    <a:pt x="275" y="909"/>
                  </a:lnTo>
                  <a:lnTo>
                    <a:pt x="267" y="879"/>
                  </a:lnTo>
                  <a:lnTo>
                    <a:pt x="260" y="845"/>
                  </a:lnTo>
                  <a:lnTo>
                    <a:pt x="254" y="806"/>
                  </a:lnTo>
                  <a:lnTo>
                    <a:pt x="242" y="848"/>
                  </a:lnTo>
                  <a:lnTo>
                    <a:pt x="234" y="895"/>
                  </a:lnTo>
                  <a:lnTo>
                    <a:pt x="229" y="939"/>
                  </a:lnTo>
                  <a:lnTo>
                    <a:pt x="229" y="968"/>
                  </a:lnTo>
                  <a:lnTo>
                    <a:pt x="230" y="987"/>
                  </a:lnTo>
                  <a:lnTo>
                    <a:pt x="229" y="1011"/>
                  </a:lnTo>
                  <a:lnTo>
                    <a:pt x="226" y="1035"/>
                  </a:lnTo>
                  <a:lnTo>
                    <a:pt x="221" y="1059"/>
                  </a:lnTo>
                  <a:lnTo>
                    <a:pt x="220" y="1076"/>
                  </a:lnTo>
                  <a:lnTo>
                    <a:pt x="221" y="1100"/>
                  </a:lnTo>
                  <a:lnTo>
                    <a:pt x="224" y="1130"/>
                  </a:lnTo>
                  <a:lnTo>
                    <a:pt x="230" y="1165"/>
                  </a:lnTo>
                  <a:lnTo>
                    <a:pt x="238" y="1199"/>
                  </a:lnTo>
                  <a:lnTo>
                    <a:pt x="247" y="1234"/>
                  </a:lnTo>
                  <a:lnTo>
                    <a:pt x="259" y="1265"/>
                  </a:lnTo>
                  <a:lnTo>
                    <a:pt x="273" y="1290"/>
                  </a:lnTo>
                  <a:lnTo>
                    <a:pt x="267" y="1292"/>
                  </a:lnTo>
                  <a:lnTo>
                    <a:pt x="261" y="1294"/>
                  </a:lnTo>
                  <a:lnTo>
                    <a:pt x="256" y="1296"/>
                  </a:lnTo>
                  <a:lnTo>
                    <a:pt x="250" y="1297"/>
                  </a:lnTo>
                  <a:lnTo>
                    <a:pt x="245" y="1298"/>
                  </a:lnTo>
                  <a:lnTo>
                    <a:pt x="241" y="1298"/>
                  </a:lnTo>
                  <a:lnTo>
                    <a:pt x="238" y="1299"/>
                  </a:lnTo>
                  <a:lnTo>
                    <a:pt x="237" y="1299"/>
                  </a:lnTo>
                  <a:lnTo>
                    <a:pt x="242" y="1306"/>
                  </a:lnTo>
                  <a:lnTo>
                    <a:pt x="246" y="1314"/>
                  </a:lnTo>
                  <a:lnTo>
                    <a:pt x="252" y="1322"/>
                  </a:lnTo>
                  <a:lnTo>
                    <a:pt x="258" y="1330"/>
                  </a:lnTo>
                  <a:lnTo>
                    <a:pt x="264" y="1337"/>
                  </a:lnTo>
                  <a:lnTo>
                    <a:pt x="272" y="1344"/>
                  </a:lnTo>
                  <a:lnTo>
                    <a:pt x="279" y="1349"/>
                  </a:lnTo>
                  <a:lnTo>
                    <a:pt x="287" y="1352"/>
                  </a:lnTo>
                  <a:lnTo>
                    <a:pt x="299" y="1359"/>
                  </a:lnTo>
                  <a:lnTo>
                    <a:pt x="306" y="1370"/>
                  </a:lnTo>
                  <a:lnTo>
                    <a:pt x="309" y="1381"/>
                  </a:lnTo>
                  <a:lnTo>
                    <a:pt x="307" y="1391"/>
                  </a:lnTo>
                  <a:lnTo>
                    <a:pt x="292" y="1391"/>
                  </a:lnTo>
                  <a:lnTo>
                    <a:pt x="272" y="1391"/>
                  </a:lnTo>
                  <a:lnTo>
                    <a:pt x="247" y="1391"/>
                  </a:lnTo>
                  <a:lnTo>
                    <a:pt x="222" y="1391"/>
                  </a:lnTo>
                  <a:lnTo>
                    <a:pt x="197" y="1391"/>
                  </a:lnTo>
                  <a:lnTo>
                    <a:pt x="176" y="1391"/>
                  </a:lnTo>
                  <a:lnTo>
                    <a:pt x="162" y="1391"/>
                  </a:lnTo>
                  <a:lnTo>
                    <a:pt x="157" y="1391"/>
                  </a:lnTo>
                  <a:lnTo>
                    <a:pt x="151" y="1383"/>
                  </a:lnTo>
                  <a:lnTo>
                    <a:pt x="146" y="1373"/>
                  </a:lnTo>
                  <a:lnTo>
                    <a:pt x="144" y="1361"/>
                  </a:lnTo>
                  <a:lnTo>
                    <a:pt x="147" y="1347"/>
                  </a:lnTo>
                  <a:lnTo>
                    <a:pt x="151" y="1337"/>
                  </a:lnTo>
                  <a:lnTo>
                    <a:pt x="153" y="1327"/>
                  </a:lnTo>
                  <a:lnTo>
                    <a:pt x="155" y="1319"/>
                  </a:lnTo>
                  <a:lnTo>
                    <a:pt x="157" y="1315"/>
                  </a:lnTo>
                  <a:lnTo>
                    <a:pt x="144" y="1317"/>
                  </a:lnTo>
                  <a:lnTo>
                    <a:pt x="135" y="1317"/>
                  </a:lnTo>
                  <a:lnTo>
                    <a:pt x="130" y="1315"/>
                  </a:lnTo>
                  <a:lnTo>
                    <a:pt x="128" y="1315"/>
                  </a:lnTo>
                  <a:lnTo>
                    <a:pt x="119" y="1250"/>
                  </a:lnTo>
                  <a:lnTo>
                    <a:pt x="108" y="1177"/>
                  </a:lnTo>
                  <a:lnTo>
                    <a:pt x="100" y="1113"/>
                  </a:lnTo>
                  <a:lnTo>
                    <a:pt x="97" y="1073"/>
                  </a:lnTo>
                  <a:lnTo>
                    <a:pt x="99" y="1042"/>
                  </a:lnTo>
                  <a:lnTo>
                    <a:pt x="105" y="1013"/>
                  </a:lnTo>
                  <a:lnTo>
                    <a:pt x="108" y="989"/>
                  </a:lnTo>
                  <a:lnTo>
                    <a:pt x="106" y="971"/>
                  </a:lnTo>
                  <a:lnTo>
                    <a:pt x="98" y="937"/>
                  </a:lnTo>
                  <a:lnTo>
                    <a:pt x="89" y="876"/>
                  </a:lnTo>
                  <a:lnTo>
                    <a:pt x="81" y="809"/>
                  </a:lnTo>
                  <a:lnTo>
                    <a:pt x="78" y="761"/>
                  </a:lnTo>
                  <a:lnTo>
                    <a:pt x="76" y="719"/>
                  </a:lnTo>
                  <a:lnTo>
                    <a:pt x="82" y="673"/>
                  </a:lnTo>
                  <a:lnTo>
                    <a:pt x="90" y="633"/>
                  </a:lnTo>
                  <a:lnTo>
                    <a:pt x="98" y="611"/>
                  </a:lnTo>
                  <a:lnTo>
                    <a:pt x="91" y="607"/>
                  </a:lnTo>
                  <a:lnTo>
                    <a:pt x="84" y="600"/>
                  </a:lnTo>
                  <a:lnTo>
                    <a:pt x="79" y="595"/>
                  </a:lnTo>
                  <a:lnTo>
                    <a:pt x="77" y="593"/>
                  </a:lnTo>
                  <a:lnTo>
                    <a:pt x="70" y="614"/>
                  </a:lnTo>
                  <a:lnTo>
                    <a:pt x="63" y="627"/>
                  </a:lnTo>
                  <a:lnTo>
                    <a:pt x="55" y="634"/>
                  </a:lnTo>
                  <a:lnTo>
                    <a:pt x="46" y="634"/>
                  </a:lnTo>
                  <a:lnTo>
                    <a:pt x="38" y="628"/>
                  </a:lnTo>
                  <a:lnTo>
                    <a:pt x="35" y="617"/>
                  </a:lnTo>
                  <a:lnTo>
                    <a:pt x="33" y="608"/>
                  </a:lnTo>
                  <a:lnTo>
                    <a:pt x="33" y="603"/>
                  </a:lnTo>
                  <a:lnTo>
                    <a:pt x="25" y="608"/>
                  </a:lnTo>
                  <a:lnTo>
                    <a:pt x="18" y="609"/>
                  </a:lnTo>
                  <a:lnTo>
                    <a:pt x="10" y="609"/>
                  </a:lnTo>
                  <a:lnTo>
                    <a:pt x="5" y="607"/>
                  </a:lnTo>
                  <a:lnTo>
                    <a:pt x="1" y="601"/>
                  </a:lnTo>
                  <a:lnTo>
                    <a:pt x="0" y="594"/>
                  </a:lnTo>
                  <a:lnTo>
                    <a:pt x="3" y="584"/>
                  </a:lnTo>
                  <a:lnTo>
                    <a:pt x="10" y="572"/>
                  </a:lnTo>
                  <a:lnTo>
                    <a:pt x="21" y="559"/>
                  </a:lnTo>
                  <a:lnTo>
                    <a:pt x="32" y="548"/>
                  </a:lnTo>
                  <a:lnTo>
                    <a:pt x="45" y="539"/>
                  </a:lnTo>
                  <a:lnTo>
                    <a:pt x="58" y="532"/>
                  </a:lnTo>
                  <a:lnTo>
                    <a:pt x="71" y="530"/>
                  </a:lnTo>
                  <a:lnTo>
                    <a:pt x="85" y="532"/>
                  </a:lnTo>
                  <a:lnTo>
                    <a:pt x="99" y="539"/>
                  </a:lnTo>
                  <a:lnTo>
                    <a:pt x="112" y="553"/>
                  </a:lnTo>
                  <a:lnTo>
                    <a:pt x="117" y="541"/>
                  </a:lnTo>
                  <a:lnTo>
                    <a:pt x="124" y="527"/>
                  </a:lnTo>
                  <a:lnTo>
                    <a:pt x="131" y="515"/>
                  </a:lnTo>
                  <a:lnTo>
                    <a:pt x="134" y="509"/>
                  </a:lnTo>
                  <a:lnTo>
                    <a:pt x="150" y="515"/>
                  </a:lnTo>
                  <a:lnTo>
                    <a:pt x="157" y="502"/>
                  </a:lnTo>
                  <a:lnTo>
                    <a:pt x="167" y="488"/>
                  </a:lnTo>
                  <a:lnTo>
                    <a:pt x="181" y="473"/>
                  </a:lnTo>
                  <a:lnTo>
                    <a:pt x="197" y="458"/>
                  </a:lnTo>
                  <a:lnTo>
                    <a:pt x="213" y="443"/>
                  </a:lnTo>
                  <a:lnTo>
                    <a:pt x="229" y="429"/>
                  </a:lnTo>
                  <a:lnTo>
                    <a:pt x="244" y="418"/>
                  </a:lnTo>
                  <a:lnTo>
                    <a:pt x="257" y="408"/>
                  </a:lnTo>
                  <a:lnTo>
                    <a:pt x="269" y="397"/>
                  </a:lnTo>
                  <a:lnTo>
                    <a:pt x="283" y="386"/>
                  </a:lnTo>
                  <a:lnTo>
                    <a:pt x="298" y="374"/>
                  </a:lnTo>
                  <a:lnTo>
                    <a:pt x="315" y="363"/>
                  </a:lnTo>
                  <a:lnTo>
                    <a:pt x="335" y="353"/>
                  </a:lnTo>
                  <a:lnTo>
                    <a:pt x="356" y="348"/>
                  </a:lnTo>
                  <a:lnTo>
                    <a:pt x="379" y="347"/>
                  </a:lnTo>
                  <a:lnTo>
                    <a:pt x="403" y="352"/>
                  </a:lnTo>
                  <a:lnTo>
                    <a:pt x="403" y="341"/>
                  </a:lnTo>
                  <a:lnTo>
                    <a:pt x="405" y="330"/>
                  </a:lnTo>
                  <a:lnTo>
                    <a:pt x="406" y="324"/>
                  </a:lnTo>
                  <a:lnTo>
                    <a:pt x="408" y="320"/>
                  </a:lnTo>
                  <a:lnTo>
                    <a:pt x="414" y="322"/>
                  </a:lnTo>
                  <a:lnTo>
                    <a:pt x="421" y="325"/>
                  </a:lnTo>
                  <a:lnTo>
                    <a:pt x="427" y="326"/>
                  </a:lnTo>
                  <a:lnTo>
                    <a:pt x="434" y="327"/>
                  </a:lnTo>
                  <a:lnTo>
                    <a:pt x="439" y="328"/>
                  </a:lnTo>
                  <a:lnTo>
                    <a:pt x="443" y="329"/>
                  </a:lnTo>
                  <a:lnTo>
                    <a:pt x="446" y="329"/>
                  </a:lnTo>
                  <a:lnTo>
                    <a:pt x="447" y="329"/>
                  </a:lnTo>
                  <a:lnTo>
                    <a:pt x="455" y="320"/>
                  </a:lnTo>
                  <a:lnTo>
                    <a:pt x="462" y="311"/>
                  </a:lnTo>
                  <a:lnTo>
                    <a:pt x="466" y="304"/>
                  </a:lnTo>
                  <a:lnTo>
                    <a:pt x="469" y="302"/>
                  </a:lnTo>
                  <a:lnTo>
                    <a:pt x="462" y="302"/>
                  </a:lnTo>
                  <a:lnTo>
                    <a:pt x="456" y="298"/>
                  </a:lnTo>
                  <a:lnTo>
                    <a:pt x="449" y="292"/>
                  </a:lnTo>
                  <a:lnTo>
                    <a:pt x="444" y="286"/>
                  </a:lnTo>
                  <a:lnTo>
                    <a:pt x="441" y="279"/>
                  </a:lnTo>
                  <a:lnTo>
                    <a:pt x="441" y="269"/>
                  </a:lnTo>
                  <a:lnTo>
                    <a:pt x="444" y="261"/>
                  </a:lnTo>
                  <a:lnTo>
                    <a:pt x="452" y="253"/>
                  </a:lnTo>
                  <a:lnTo>
                    <a:pt x="446" y="250"/>
                  </a:lnTo>
                  <a:lnTo>
                    <a:pt x="436" y="244"/>
                  </a:lnTo>
                  <a:lnTo>
                    <a:pt x="425" y="234"/>
                  </a:lnTo>
                  <a:lnTo>
                    <a:pt x="414" y="221"/>
                  </a:lnTo>
                  <a:lnTo>
                    <a:pt x="406" y="207"/>
                  </a:lnTo>
                  <a:lnTo>
                    <a:pt x="403" y="191"/>
                  </a:lnTo>
                  <a:lnTo>
                    <a:pt x="403" y="174"/>
                  </a:lnTo>
                  <a:lnTo>
                    <a:pt x="411" y="156"/>
                  </a:lnTo>
                  <a:lnTo>
                    <a:pt x="422" y="137"/>
                  </a:lnTo>
                  <a:lnTo>
                    <a:pt x="435" y="121"/>
                  </a:lnTo>
                  <a:lnTo>
                    <a:pt x="448" y="107"/>
                  </a:lnTo>
                  <a:lnTo>
                    <a:pt x="460" y="96"/>
                  </a:lnTo>
                  <a:lnTo>
                    <a:pt x="474" y="88"/>
                  </a:lnTo>
                  <a:lnTo>
                    <a:pt x="488" y="83"/>
                  </a:lnTo>
                  <a:lnTo>
                    <a:pt x="502" y="83"/>
                  </a:lnTo>
                  <a:lnTo>
                    <a:pt x="516" y="89"/>
                  </a:lnTo>
                  <a:lnTo>
                    <a:pt x="530" y="97"/>
                  </a:lnTo>
                  <a:lnTo>
                    <a:pt x="541" y="105"/>
                  </a:lnTo>
                  <a:lnTo>
                    <a:pt x="551" y="112"/>
                  </a:lnTo>
                  <a:lnTo>
                    <a:pt x="559" y="119"/>
                  </a:lnTo>
                  <a:lnTo>
                    <a:pt x="566" y="123"/>
                  </a:lnTo>
                  <a:lnTo>
                    <a:pt x="571" y="128"/>
                  </a:lnTo>
                  <a:lnTo>
                    <a:pt x="573" y="130"/>
                  </a:lnTo>
                  <a:lnTo>
                    <a:pt x="574" y="1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/>
            </a:p>
          </p:txBody>
        </p:sp>
        <p:graphicFrame>
          <p:nvGraphicFramePr>
            <p:cNvPr id="22" name="Object 14"/>
            <p:cNvGraphicFramePr>
              <a:graphicFrameLocks noChangeAspect="1"/>
            </p:cNvGraphicFramePr>
            <p:nvPr/>
          </p:nvGraphicFramePr>
          <p:xfrm>
            <a:off x="1200" y="3504"/>
            <a:ext cx="511" cy="546"/>
          </p:xfrm>
          <a:graphic>
            <a:graphicData uri="http://schemas.openxmlformats.org/presentationml/2006/ole">
              <p:oleObj spid="_x0000_s18480" name="Clip" r:id="rId8" imgW="812090" imgH="866899" progId="">
                <p:embed/>
              </p:oleObj>
            </a:graphicData>
          </a:graphic>
        </p:graphicFrame>
      </p:grpSp>
      <p:graphicFrame>
        <p:nvGraphicFramePr>
          <p:cNvPr id="18436" name="Object 11"/>
          <p:cNvGraphicFramePr>
            <a:graphicFrameLocks noChangeAspect="1"/>
          </p:cNvGraphicFramePr>
          <p:nvPr/>
        </p:nvGraphicFramePr>
        <p:xfrm>
          <a:off x="1643046" y="3468691"/>
          <a:ext cx="500062" cy="531813"/>
        </p:xfrm>
        <a:graphic>
          <a:graphicData uri="http://schemas.openxmlformats.org/presentationml/2006/ole">
            <p:oleObj spid="_x0000_s18481" name="Clip" r:id="rId9" imgW="4000500" imgH="3681413" progId="">
              <p:embed/>
            </p:oleObj>
          </a:graphicData>
        </a:graphic>
      </p:graphicFrame>
      <p:graphicFrame>
        <p:nvGraphicFramePr>
          <p:cNvPr id="18437" name="Object 10"/>
          <p:cNvGraphicFramePr>
            <a:graphicFrameLocks noChangeAspect="1"/>
          </p:cNvGraphicFramePr>
          <p:nvPr/>
        </p:nvGraphicFramePr>
        <p:xfrm>
          <a:off x="1595423" y="4214818"/>
          <a:ext cx="1119189" cy="571504"/>
        </p:xfrm>
        <a:graphic>
          <a:graphicData uri="http://schemas.openxmlformats.org/presentationml/2006/ole">
            <p:oleObj spid="_x0000_s18482" name="Clip" r:id="rId10" imgW="1319479" imgH="849478" progId="">
              <p:embed/>
            </p:oleObj>
          </a:graphicData>
        </a:graphic>
      </p:graphicFrame>
      <p:graphicFrame>
        <p:nvGraphicFramePr>
          <p:cNvPr id="18438" name="Object 8"/>
          <p:cNvGraphicFramePr>
            <a:graphicFrameLocks noChangeAspect="1"/>
          </p:cNvGraphicFramePr>
          <p:nvPr/>
        </p:nvGraphicFramePr>
        <p:xfrm flipH="1">
          <a:off x="1676377" y="4929198"/>
          <a:ext cx="395293" cy="577850"/>
        </p:xfrm>
        <a:graphic>
          <a:graphicData uri="http://schemas.openxmlformats.org/presentationml/2006/ole">
            <p:oleObj spid="_x0000_s18483" name="Clip" r:id="rId11" imgW="586130" imgH="1275588" progId="">
              <p:embed/>
            </p:oleObj>
          </a:graphicData>
        </a:graphic>
      </p:graphicFrame>
      <p:graphicFrame>
        <p:nvGraphicFramePr>
          <p:cNvPr id="18439" name="Object 9"/>
          <p:cNvGraphicFramePr>
            <a:graphicFrameLocks noChangeAspect="1"/>
          </p:cNvGraphicFramePr>
          <p:nvPr/>
        </p:nvGraphicFramePr>
        <p:xfrm>
          <a:off x="1643042" y="5643578"/>
          <a:ext cx="750888" cy="639762"/>
        </p:xfrm>
        <a:graphic>
          <a:graphicData uri="http://schemas.openxmlformats.org/presentationml/2006/ole">
            <p:oleObj spid="_x0000_s18484" name="Clip" r:id="rId12" imgW="810158" imgH="769010" progId="">
              <p:embed/>
            </p:oleObj>
          </a:graphicData>
        </a:graphic>
      </p:graphicFrame>
      <p:graphicFrame>
        <p:nvGraphicFramePr>
          <p:cNvPr id="18440" name="Object 44"/>
          <p:cNvGraphicFramePr>
            <a:graphicFrameLocks noChangeAspect="1"/>
          </p:cNvGraphicFramePr>
          <p:nvPr/>
        </p:nvGraphicFramePr>
        <p:xfrm>
          <a:off x="4189415" y="2714620"/>
          <a:ext cx="811213" cy="587375"/>
        </p:xfrm>
        <a:graphic>
          <a:graphicData uri="http://schemas.openxmlformats.org/presentationml/2006/ole">
            <p:oleObj spid="_x0000_s18485" name="Clip" r:id="rId13" imgW="5821363" imgH="2887663" progId="">
              <p:embed/>
            </p:oleObj>
          </a:graphicData>
        </a:graphic>
      </p:graphicFrame>
      <p:graphicFrame>
        <p:nvGraphicFramePr>
          <p:cNvPr id="18441" name="Object 45"/>
          <p:cNvGraphicFramePr>
            <a:graphicFrameLocks noChangeAspect="1"/>
          </p:cNvGraphicFramePr>
          <p:nvPr/>
        </p:nvGraphicFramePr>
        <p:xfrm>
          <a:off x="4214810" y="5000635"/>
          <a:ext cx="668337" cy="500067"/>
        </p:xfrm>
        <a:graphic>
          <a:graphicData uri="http://schemas.openxmlformats.org/presentationml/2006/ole">
            <p:oleObj spid="_x0000_s18486" name="Clip" r:id="rId14" imgW="2239366" imgH="1209751" progId="">
              <p:embed/>
            </p:oleObj>
          </a:graphicData>
        </a:graphic>
      </p:graphicFrame>
      <p:graphicFrame>
        <p:nvGraphicFramePr>
          <p:cNvPr id="18442" name="Object 46"/>
          <p:cNvGraphicFramePr>
            <a:graphicFrameLocks noChangeAspect="1"/>
          </p:cNvGraphicFramePr>
          <p:nvPr/>
        </p:nvGraphicFramePr>
        <p:xfrm>
          <a:off x="4214810" y="3479802"/>
          <a:ext cx="550868" cy="592140"/>
        </p:xfrm>
        <a:graphic>
          <a:graphicData uri="http://schemas.openxmlformats.org/presentationml/2006/ole">
            <p:oleObj spid="_x0000_s18487" name="Clip" r:id="rId15" imgW="2226564" imgH="2179930" progId="">
              <p:embed/>
            </p:oleObj>
          </a:graphicData>
        </a:graphic>
      </p:graphicFrame>
      <p:graphicFrame>
        <p:nvGraphicFramePr>
          <p:cNvPr id="18443" name="Object 47"/>
          <p:cNvGraphicFramePr>
            <a:graphicFrameLocks noChangeAspect="1"/>
          </p:cNvGraphicFramePr>
          <p:nvPr/>
        </p:nvGraphicFramePr>
        <p:xfrm>
          <a:off x="4143372" y="4224347"/>
          <a:ext cx="784226" cy="561975"/>
        </p:xfrm>
        <a:graphic>
          <a:graphicData uri="http://schemas.openxmlformats.org/presentationml/2006/ole">
            <p:oleObj spid="_x0000_s18488" name="Clip" r:id="rId16" imgW="4906963" imgH="4778375" progId="">
              <p:embed/>
            </p:oleObj>
          </a:graphicData>
        </a:graphic>
      </p:graphicFrame>
      <p:graphicFrame>
        <p:nvGraphicFramePr>
          <p:cNvPr id="18444" name="Object 48"/>
          <p:cNvGraphicFramePr>
            <a:graphicFrameLocks noChangeAspect="1"/>
          </p:cNvGraphicFramePr>
          <p:nvPr/>
        </p:nvGraphicFramePr>
        <p:xfrm>
          <a:off x="4179890" y="5715016"/>
          <a:ext cx="749300" cy="571504"/>
        </p:xfrm>
        <a:graphic>
          <a:graphicData uri="http://schemas.openxmlformats.org/presentationml/2006/ole">
            <p:oleObj spid="_x0000_s18489" name="Clip" r:id="rId17" imgW="5570538" imgH="3436938" progId="">
              <p:embed/>
            </p:oleObj>
          </a:graphicData>
        </a:graphic>
      </p:graphicFrame>
      <p:graphicFrame>
        <p:nvGraphicFramePr>
          <p:cNvPr id="18445" name="Object 4"/>
          <p:cNvGraphicFramePr>
            <a:graphicFrameLocks noChangeAspect="1"/>
          </p:cNvGraphicFramePr>
          <p:nvPr/>
        </p:nvGraphicFramePr>
        <p:xfrm>
          <a:off x="6715141" y="5857892"/>
          <a:ext cx="571504" cy="428628"/>
        </p:xfrm>
        <a:graphic>
          <a:graphicData uri="http://schemas.openxmlformats.org/presentationml/2006/ole">
            <p:oleObj spid="_x0000_s18490" name="Clip" r:id="rId18" imgW="6660013" imgH="4875740" progId="">
              <p:embed/>
            </p:oleObj>
          </a:graphicData>
        </a:graphic>
      </p:graphicFrame>
      <p:graphicFrame>
        <p:nvGraphicFramePr>
          <p:cNvPr id="18446" name="Object 5"/>
          <p:cNvGraphicFramePr>
            <a:graphicFrameLocks noChangeAspect="1"/>
          </p:cNvGraphicFramePr>
          <p:nvPr/>
        </p:nvGraphicFramePr>
        <p:xfrm>
          <a:off x="6786578" y="4208472"/>
          <a:ext cx="500066" cy="577850"/>
        </p:xfrm>
        <a:graphic>
          <a:graphicData uri="http://schemas.openxmlformats.org/presentationml/2006/ole">
            <p:oleObj spid="_x0000_s18491" name="Clip" r:id="rId19" imgW="2171700" imgH="3086100" progId="">
              <p:embed/>
            </p:oleObj>
          </a:graphicData>
        </a:graphic>
      </p:graphicFrame>
      <p:graphicFrame>
        <p:nvGraphicFramePr>
          <p:cNvPr id="18447" name="Object 6"/>
          <p:cNvGraphicFramePr>
            <a:graphicFrameLocks noChangeAspect="1"/>
          </p:cNvGraphicFramePr>
          <p:nvPr/>
        </p:nvGraphicFramePr>
        <p:xfrm>
          <a:off x="6715140" y="3446467"/>
          <a:ext cx="666750" cy="554037"/>
        </p:xfrm>
        <a:graphic>
          <a:graphicData uri="http://schemas.openxmlformats.org/presentationml/2006/ole">
            <p:oleObj spid="_x0000_s18492" name="Clip" r:id="rId20" imgW="2013509" imgH="1930298" progId="">
              <p:embed/>
            </p:oleObj>
          </a:graphicData>
        </a:graphic>
      </p:graphicFrame>
      <p:graphicFrame>
        <p:nvGraphicFramePr>
          <p:cNvPr id="18448" name="Object 27"/>
          <p:cNvGraphicFramePr>
            <a:graphicFrameLocks noChangeAspect="1"/>
          </p:cNvGraphicFramePr>
          <p:nvPr/>
        </p:nvGraphicFramePr>
        <p:xfrm>
          <a:off x="6786578" y="2714620"/>
          <a:ext cx="437960" cy="549276"/>
        </p:xfrm>
        <a:graphic>
          <a:graphicData uri="http://schemas.openxmlformats.org/presentationml/2006/ole">
            <p:oleObj spid="_x0000_s18493" name="Clip" r:id="rId21" imgW="4335463" imgH="4716463" progId="">
              <p:embed/>
            </p:oleObj>
          </a:graphicData>
        </a:graphic>
      </p:graphicFrame>
      <p:graphicFrame>
        <p:nvGraphicFramePr>
          <p:cNvPr id="18449" name="Object 28"/>
          <p:cNvGraphicFramePr>
            <a:graphicFrameLocks noChangeAspect="1"/>
          </p:cNvGraphicFramePr>
          <p:nvPr/>
        </p:nvGraphicFramePr>
        <p:xfrm>
          <a:off x="6786581" y="5018102"/>
          <a:ext cx="500063" cy="482600"/>
        </p:xfrm>
        <a:graphic>
          <a:graphicData uri="http://schemas.openxmlformats.org/presentationml/2006/ole">
            <p:oleObj spid="_x0000_s18494" name="Clip" r:id="rId22" imgW="1039673" imgH="113934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3" name="Diagram 2"/>
          <p:cNvGraphicFramePr/>
          <p:nvPr/>
        </p:nvGraphicFramePr>
        <p:xfrm>
          <a:off x="142844" y="714356"/>
          <a:ext cx="8858312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488" y="6140255"/>
            <a:ext cx="36888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600" dirty="0" smtClean="0">
                <a:solidFill>
                  <a:srgbClr val="C00000"/>
                </a:solidFill>
                <a:cs typeface="B Titr" pitchFamily="2" charset="-78"/>
              </a:rPr>
              <a:t>سلسله مراتب اطلاعات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28925" y="2571744"/>
            <a:ext cx="328614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>
              <a:spcAft>
                <a:spcPts val="0"/>
              </a:spcAft>
            </a:pPr>
            <a:r>
              <a:rPr lang="fa-IR" sz="1050" b="1" dirty="0" smtClean="0">
                <a:cs typeface="B Nazanin" pitchFamily="2" charset="-78"/>
              </a:rPr>
              <a:t>زمانی که داده ها به منظور خاصی و بشکلی منطقــی سازمانـــدهی می‌شوند تبدیل به اطلاعات مي‌گردند.</a:t>
            </a:r>
            <a:endParaRPr lang="en-US" sz="105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372484" y="879091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563859" y="1000108"/>
            <a:ext cx="27943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600" dirty="0">
                <a:solidFill>
                  <a:srgbClr val="C00000"/>
                </a:solidFill>
                <a:cs typeface="B Titr" pitchFamily="2" charset="-78"/>
              </a:rPr>
              <a:t>تعریف </a:t>
            </a:r>
            <a:r>
              <a:rPr lang="fa-IR" sz="3600" dirty="0" smtClean="0">
                <a:solidFill>
                  <a:srgbClr val="C00000"/>
                </a:solidFill>
                <a:cs typeface="B Titr" pitchFamily="2" charset="-78"/>
              </a:rPr>
              <a:t>مدیریت </a:t>
            </a:r>
            <a:r>
              <a:rPr lang="fa-IR" sz="3600" dirty="0">
                <a:solidFill>
                  <a:srgbClr val="C00000"/>
                </a:solidFill>
                <a:cs typeface="B Titr" pitchFamily="2" charset="-78"/>
              </a:rPr>
              <a:t>: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6478" y="1977932"/>
            <a:ext cx="810558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fa-IR" sz="3200" b="1" dirty="0" smtClean="0">
                <a:solidFill>
                  <a:srgbClr val="C00000"/>
                </a:solidFill>
              </a:rPr>
              <a:t>فراگرد</a:t>
            </a:r>
            <a:r>
              <a:rPr lang="fa-IR" sz="3200" b="1" dirty="0" smtClean="0"/>
              <a:t> به کارگیری</a:t>
            </a:r>
            <a:r>
              <a:rPr lang="fa-IR" sz="3200" b="1" dirty="0" smtClean="0">
                <a:solidFill>
                  <a:srgbClr val="C00000"/>
                </a:solidFill>
              </a:rPr>
              <a:t> مؤثر </a:t>
            </a:r>
            <a:r>
              <a:rPr lang="fa-IR" sz="3200" b="1" dirty="0" smtClean="0"/>
              <a:t>و </a:t>
            </a:r>
            <a:r>
              <a:rPr lang="fa-IR" sz="3200" b="1" dirty="0" smtClean="0">
                <a:solidFill>
                  <a:srgbClr val="C00000"/>
                </a:solidFill>
              </a:rPr>
              <a:t>کارآمد</a:t>
            </a:r>
            <a:r>
              <a:rPr lang="fa-IR" sz="3200" b="1" dirty="0" smtClean="0"/>
              <a:t> منابع انسانی و مادی بر مبنای یک </a:t>
            </a:r>
            <a:r>
              <a:rPr lang="fa-IR" sz="3200" b="1" dirty="0" smtClean="0">
                <a:solidFill>
                  <a:srgbClr val="C00000"/>
                </a:solidFill>
              </a:rPr>
              <a:t>نظام ارزشی </a:t>
            </a:r>
            <a:r>
              <a:rPr lang="fa-IR" sz="3200" b="1" dirty="0" smtClean="0"/>
              <a:t>پذیرفته شده است . که از طریق برنامه ریزی ، سازماندهی ، بسیج منابع و امکانات ، </a:t>
            </a:r>
            <a:r>
              <a:rPr lang="fa-IR" sz="3200" b="1" dirty="0" smtClean="0">
                <a:solidFill>
                  <a:srgbClr val="C00000"/>
                </a:solidFill>
              </a:rPr>
              <a:t>هدایت</a:t>
            </a:r>
            <a:r>
              <a:rPr lang="fa-IR" sz="3200" b="1" dirty="0" smtClean="0"/>
              <a:t> ، و کنترل عملیات برای دستیابی به </a:t>
            </a:r>
            <a:r>
              <a:rPr lang="fa-IR" sz="3200" b="1" dirty="0" smtClean="0">
                <a:solidFill>
                  <a:srgbClr val="C00000"/>
                </a:solidFill>
              </a:rPr>
              <a:t>اهداف</a:t>
            </a:r>
            <a:r>
              <a:rPr lang="fa-IR" sz="3200" b="1" dirty="0" smtClean="0"/>
              <a:t> تعیین شده</a:t>
            </a:r>
            <a:r>
              <a:rPr lang="en-US" sz="3200" b="1" dirty="0" smtClean="0"/>
              <a:t> </a:t>
            </a:r>
            <a:r>
              <a:rPr lang="fa-IR" sz="3200" b="1" dirty="0" smtClean="0">
                <a:solidFill>
                  <a:srgbClr val="C00000"/>
                </a:solidFill>
              </a:rPr>
              <a:t>تصمیم سازی </a:t>
            </a:r>
            <a:r>
              <a:rPr lang="fa-IR" sz="3200" b="1" dirty="0" smtClean="0"/>
              <a:t>هایی صورت می گیرد. </a:t>
            </a:r>
          </a:p>
        </p:txBody>
      </p:sp>
      <p:pic>
        <p:nvPicPr>
          <p:cNvPr id="5" name="Picture 4" descr="149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74164">
            <a:off x="8273826" y="1854297"/>
            <a:ext cx="681038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7658104" y="879091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14942" y="996566"/>
            <a:ext cx="24320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600" dirty="0">
                <a:solidFill>
                  <a:srgbClr val="C00000"/>
                </a:solidFill>
                <a:cs typeface="B Titr" pitchFamily="2" charset="-78"/>
              </a:rPr>
              <a:t>تعریف دانش :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6478" y="1812114"/>
            <a:ext cx="8105580" cy="133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Low" rtl="1">
              <a:lnSpc>
                <a:spcPct val="150000"/>
              </a:lnSpc>
              <a:buClr>
                <a:schemeClr val="tx1"/>
              </a:buClr>
              <a:buSzPct val="65000"/>
            </a:pPr>
            <a:r>
              <a:rPr lang="fa-IR" sz="2800" b="1" dirty="0">
                <a:solidFill>
                  <a:srgbClr val="663300"/>
                </a:solidFill>
                <a:cs typeface="B Nazanin" pitchFamily="2" charset="-78"/>
              </a:rPr>
              <a:t>دانش اطلاعات آميخته شده با </a:t>
            </a:r>
            <a:r>
              <a:rPr lang="fa-IR" sz="2800" b="1" dirty="0">
                <a:solidFill>
                  <a:srgbClr val="000099"/>
                </a:solidFill>
                <a:cs typeface="B Nazanin" pitchFamily="2" charset="-78"/>
              </a:rPr>
              <a:t>تجربه</a:t>
            </a:r>
            <a:r>
              <a:rPr lang="fa-IR" sz="2800" b="1" dirty="0">
                <a:solidFill>
                  <a:srgbClr val="663300"/>
                </a:solidFill>
                <a:cs typeface="B Nazanin" pitchFamily="2" charset="-78"/>
              </a:rPr>
              <a:t>،</a:t>
            </a:r>
            <a:r>
              <a:rPr lang="fa-IR" sz="2800" b="1" dirty="0">
                <a:solidFill>
                  <a:srgbClr val="000099"/>
                </a:solidFill>
                <a:cs typeface="B Nazanin" pitchFamily="2" charset="-78"/>
              </a:rPr>
              <a:t> زمينه </a:t>
            </a:r>
            <a:r>
              <a:rPr lang="fa-IR" sz="2800" b="1" dirty="0">
                <a:solidFill>
                  <a:srgbClr val="663300"/>
                </a:solidFill>
                <a:cs typeface="B Nazanin" pitchFamily="2" charset="-78"/>
              </a:rPr>
              <a:t>و </a:t>
            </a:r>
            <a:r>
              <a:rPr lang="fa-IR" sz="2800" b="1" dirty="0">
                <a:solidFill>
                  <a:srgbClr val="000099"/>
                </a:solidFill>
                <a:cs typeface="B Nazanin" pitchFamily="2" charset="-78"/>
              </a:rPr>
              <a:t>تفسير</a:t>
            </a:r>
            <a:r>
              <a:rPr lang="fa-IR" sz="2800" b="1" dirty="0">
                <a:solidFill>
                  <a:srgbClr val="663300"/>
                </a:solidFill>
                <a:cs typeface="B Nazanin" pitchFamily="2" charset="-78"/>
              </a:rPr>
              <a:t> مي‌باشد</a:t>
            </a:r>
            <a:r>
              <a:rPr lang="fa-IR" sz="2800" b="1" dirty="0" smtClean="0">
                <a:solidFill>
                  <a:srgbClr val="66330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chemeClr val="tx1"/>
              </a:buClr>
              <a:buSzPct val="65000"/>
            </a:pPr>
            <a:r>
              <a:rPr lang="fa-IR" sz="2800" b="1" dirty="0" smtClean="0">
                <a:solidFill>
                  <a:srgbClr val="663300"/>
                </a:solidFill>
                <a:cs typeface="B Nazanin" pitchFamily="2" charset="-78"/>
              </a:rPr>
              <a:t> </a:t>
            </a:r>
            <a:r>
              <a:rPr lang="fa-IR" sz="2800" dirty="0">
                <a:solidFill>
                  <a:srgbClr val="C00000"/>
                </a:solidFill>
                <a:cs typeface="B Nazanin" pitchFamily="2" charset="-78"/>
              </a:rPr>
              <a:t>(</a:t>
            </a:r>
            <a:r>
              <a:rPr lang="fa-IR" sz="2800" dirty="0" smtClean="0">
                <a:solidFill>
                  <a:srgbClr val="C00000"/>
                </a:solidFill>
                <a:cs typeface="B Nazanin" pitchFamily="2" charset="-78"/>
              </a:rPr>
              <a:t>داونپورت،1998)</a:t>
            </a:r>
            <a:endParaRPr lang="fa-IR" sz="2800" dirty="0">
              <a:solidFill>
                <a:srgbClr val="C00000"/>
              </a:solidFill>
              <a:cs typeface="B Nazanin" pitchFamily="2" charset="-78"/>
            </a:endParaRPr>
          </a:p>
        </p:txBody>
      </p:sp>
      <p:pic>
        <p:nvPicPr>
          <p:cNvPr id="5" name="Picture 4" descr="149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74164">
            <a:off x="8273826" y="1630100"/>
            <a:ext cx="681038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2844" y="3243998"/>
            <a:ext cx="817701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Low" rtl="1">
              <a:lnSpc>
                <a:spcPct val="150000"/>
              </a:lnSpc>
              <a:buClr>
                <a:schemeClr val="tx1"/>
              </a:buClr>
              <a:buSzPct val="65000"/>
            </a:pPr>
            <a:r>
              <a:rPr lang="fa-IR" sz="2800" b="1" dirty="0">
                <a:solidFill>
                  <a:srgbClr val="663300"/>
                </a:solidFill>
                <a:cs typeface="B Nazanin" pitchFamily="2" charset="-78"/>
              </a:rPr>
              <a:t>دانش، </a:t>
            </a:r>
            <a:r>
              <a:rPr lang="fa-IR" sz="2800" b="1" dirty="0">
                <a:solidFill>
                  <a:srgbClr val="000099"/>
                </a:solidFill>
                <a:cs typeface="B Nazanin" pitchFamily="2" charset="-78"/>
              </a:rPr>
              <a:t>اعتقاد شخصي توجيه پذيري </a:t>
            </a:r>
            <a:r>
              <a:rPr lang="fa-IR" sz="2800" b="1" dirty="0">
                <a:solidFill>
                  <a:srgbClr val="663300"/>
                </a:solidFill>
                <a:cs typeface="B Nazanin" pitchFamily="2" charset="-78"/>
              </a:rPr>
              <a:t>است كه ظرفيت فرد را براي انجام عمل افزايش مي‌دهد. </a:t>
            </a:r>
            <a:endParaRPr lang="fa-IR" sz="2800" b="1" dirty="0" smtClean="0">
              <a:solidFill>
                <a:srgbClr val="663300"/>
              </a:solidFill>
              <a:cs typeface="B Nazanin" pitchFamily="2" charset="-78"/>
            </a:endParaRPr>
          </a:p>
          <a:p>
            <a:pPr rtl="1">
              <a:buClr>
                <a:schemeClr val="tx1"/>
              </a:buClr>
              <a:buSzPct val="65000"/>
            </a:pPr>
            <a:r>
              <a:rPr lang="fa-IR" sz="2800" dirty="0" smtClean="0">
                <a:solidFill>
                  <a:srgbClr val="C00000"/>
                </a:solidFill>
                <a:cs typeface="B Nazanin" pitchFamily="2" charset="-78"/>
              </a:rPr>
              <a:t>(</a:t>
            </a:r>
            <a:r>
              <a:rPr lang="fa-IR" sz="2800" dirty="0">
                <a:solidFill>
                  <a:srgbClr val="C00000"/>
                </a:solidFill>
                <a:cs typeface="B Nazanin" pitchFamily="2" charset="-78"/>
              </a:rPr>
              <a:t>علوي وليدنر،2001</a:t>
            </a:r>
            <a:r>
              <a:rPr lang="fa-IR" sz="2800" dirty="0" smtClean="0">
                <a:solidFill>
                  <a:srgbClr val="C00000"/>
                </a:solidFill>
                <a:cs typeface="B Nazanin" pitchFamily="2" charset="-78"/>
              </a:rPr>
              <a:t>)</a:t>
            </a:r>
            <a:endParaRPr lang="en-GB" sz="2800" dirty="0">
              <a:solidFill>
                <a:srgbClr val="663300"/>
              </a:solidFill>
              <a:cs typeface="B Nazanin" pitchFamily="2" charset="-78"/>
            </a:endParaRPr>
          </a:p>
        </p:txBody>
      </p:sp>
      <p:pic>
        <p:nvPicPr>
          <p:cNvPr id="7" name="Picture 6" descr="149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74164">
            <a:off x="8273825" y="3046665"/>
            <a:ext cx="681038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406" y="5258715"/>
            <a:ext cx="8286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150000"/>
              </a:lnSpc>
              <a:defRPr/>
            </a:pPr>
            <a:r>
              <a:rPr lang="fa-IR" sz="2800" b="1" dirty="0" smtClean="0">
                <a:solidFill>
                  <a:srgbClr val="663300"/>
                </a:solidFill>
                <a:cs typeface="B Nazanin" pitchFamily="2" charset="-78"/>
              </a:rPr>
              <a:t>کلیه‎ی </a:t>
            </a:r>
            <a:r>
              <a:rPr lang="fa-IR" sz="2800" b="1" dirty="0" smtClean="0">
                <a:solidFill>
                  <a:srgbClr val="000099"/>
                </a:solidFill>
                <a:cs typeface="B Nazanin" pitchFamily="2" charset="-78"/>
              </a:rPr>
              <a:t>آموزه‌های</a:t>
            </a:r>
            <a:r>
              <a:rPr lang="fa-IR" sz="2800" b="1" dirty="0" smtClean="0">
                <a:solidFill>
                  <a:srgbClr val="663300"/>
                </a:solidFill>
                <a:cs typeface="B Nazanin" pitchFamily="2" charset="-78"/>
              </a:rPr>
              <a:t> تولید شده </a:t>
            </a:r>
            <a:r>
              <a:rPr lang="fa-IR" sz="2800" b="1" dirty="0" smtClean="0">
                <a:solidFill>
                  <a:srgbClr val="000099"/>
                </a:solidFill>
                <a:cs typeface="B Nazanin" pitchFamily="2" charset="-78"/>
              </a:rPr>
              <a:t>حین فرآیندهای کاری </a:t>
            </a:r>
            <a:r>
              <a:rPr lang="fa-IR" sz="2800" b="1" dirty="0" smtClean="0">
                <a:solidFill>
                  <a:srgbClr val="663300"/>
                </a:solidFill>
                <a:cs typeface="B Nazanin" pitchFamily="2" charset="-78"/>
              </a:rPr>
              <a:t>که دانستن آن به وسیله‎ی دیگران برای سازمان </a:t>
            </a:r>
            <a:r>
              <a:rPr lang="fa-IR" sz="2800" b="1" dirty="0" smtClean="0">
                <a:solidFill>
                  <a:srgbClr val="000099"/>
                </a:solidFill>
                <a:cs typeface="B Nazanin" pitchFamily="2" charset="-78"/>
              </a:rPr>
              <a:t>ایجاد ارزش افزوده </a:t>
            </a:r>
            <a:r>
              <a:rPr lang="fa-IR" sz="2800" b="1" dirty="0" smtClean="0">
                <a:solidFill>
                  <a:srgbClr val="663300"/>
                </a:solidFill>
                <a:cs typeface="B Nazanin" pitchFamily="2" charset="-78"/>
              </a:rPr>
              <a:t>نماید</a:t>
            </a:r>
            <a:r>
              <a:rPr lang="en-US" sz="2800" b="1" dirty="0" smtClean="0">
                <a:solidFill>
                  <a:srgbClr val="663300"/>
                </a:solidFill>
                <a:cs typeface="B Nazanin" pitchFamily="2" charset="-78"/>
              </a:rPr>
              <a:t>.</a:t>
            </a:r>
          </a:p>
        </p:txBody>
      </p:sp>
      <p:pic>
        <p:nvPicPr>
          <p:cNvPr id="11" name="Picture 10" descr="149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74164">
            <a:off x="8273825" y="5118367"/>
            <a:ext cx="681038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1406" y="1643050"/>
            <a:ext cx="8358246" cy="4537075"/>
          </a:xfrm>
          <a:prstGeom prst="rect">
            <a:avLst/>
          </a:prstGeom>
        </p:spPr>
        <p:txBody>
          <a:bodyPr/>
          <a:lstStyle/>
          <a:p>
            <a:pPr marR="0" lvl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دانش، مجموعه كل شناخت‎ها و مهارت‎هايي است كه افراد براي حل مسئله به كار مي برند. </a:t>
            </a:r>
          </a:p>
          <a:p>
            <a:pPr marR="0" lvl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دانش هم نظريه‎ها و هم قواعد و دستورات عملي را شامل مي‎شود. </a:t>
            </a:r>
          </a:p>
          <a:p>
            <a:pPr marR="0" lvl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دانش بر داده و اطلاعات پايه‎گذاري مي‎شود امّا بر خلاف آنها هميشه محدود به انسان‌ها است. </a:t>
            </a:r>
          </a:p>
          <a:p>
            <a:pPr marR="0" lvl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دانش به وسيله افراد ساخته مي‎شود و باورهاي افراد در باره روابط علّي را نشان مي‌دهد.</a:t>
            </a:r>
          </a:p>
          <a:p>
            <a:pPr marR="0" lvl="0" defTabSz="914400" rtl="1" eaLnBrk="1" fontAlgn="auto" latinLnBrk="0" hangingPunct="1">
              <a:buClrTx/>
              <a:buSzTx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(كيلبرت پروست – استفان روب – كاري رومهارت)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 descr="149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974164">
            <a:off x="8453203" y="1570077"/>
            <a:ext cx="549488" cy="5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124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57861">
            <a:off x="7773039" y="843561"/>
            <a:ext cx="573063" cy="5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500694" y="915399"/>
            <a:ext cx="21852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200" dirty="0">
                <a:solidFill>
                  <a:srgbClr val="C00000"/>
                </a:solidFill>
                <a:cs typeface="B Titr" pitchFamily="2" charset="-78"/>
              </a:rPr>
              <a:t>تعریف دانش :</a:t>
            </a:r>
            <a:endParaRPr lang="en-US" sz="3200" dirty="0">
              <a:solidFill>
                <a:srgbClr val="C00000"/>
              </a:solidFill>
              <a:cs typeface="B Titr" pitchFamily="2" charset="-78"/>
            </a:endParaRPr>
          </a:p>
        </p:txBody>
      </p:sp>
      <p:pic>
        <p:nvPicPr>
          <p:cNvPr id="9" name="Picture 8" descr="149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974164">
            <a:off x="8428117" y="2881048"/>
            <a:ext cx="549488" cy="5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149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974164">
            <a:off x="8428117" y="3713217"/>
            <a:ext cx="549488" cy="5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149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974164">
            <a:off x="8356679" y="5070539"/>
            <a:ext cx="549488" cy="5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357422" y="2000240"/>
            <a:ext cx="4714908" cy="50006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4" name="Diagram 3"/>
          <p:cNvGraphicFramePr/>
          <p:nvPr/>
        </p:nvGraphicFramePr>
        <p:xfrm>
          <a:off x="0" y="785794"/>
          <a:ext cx="9001156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54219" y="1071546"/>
            <a:ext cx="66087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fa-IR" sz="3600" dirty="0">
                <a:solidFill>
                  <a:srgbClr val="C00000"/>
                </a:solidFill>
                <a:cs typeface="B Titr" pitchFamily="2" charset="-78"/>
              </a:rPr>
              <a:t>چرا افراد دانش خود را تسهيم نمي‌كنند؟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428596" y="1857364"/>
            <a:ext cx="7929563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171450" algn="r" rtl="1">
              <a:lnSpc>
                <a:spcPct val="150000"/>
              </a:lnSpc>
              <a:buClr>
                <a:srgbClr val="7030A0"/>
              </a:buClr>
              <a:buSzPct val="65000"/>
              <a:buFont typeface="Arial" pitchFamily="34" charset="0"/>
              <a:buChar char="•"/>
            </a:pPr>
            <a:r>
              <a:rPr lang="fa-IR" sz="3200" b="1" dirty="0">
                <a:solidFill>
                  <a:srgbClr val="056000"/>
                </a:solidFill>
                <a:cs typeface="B Nazanin" pitchFamily="2" charset="-78"/>
              </a:rPr>
              <a:t>تمايل دارند اما وقت ندارند.</a:t>
            </a:r>
          </a:p>
          <a:p>
            <a:pPr marL="0" lvl="1" indent="171450" algn="r" rtl="1">
              <a:lnSpc>
                <a:spcPct val="150000"/>
              </a:lnSpc>
              <a:buClr>
                <a:srgbClr val="7030A0"/>
              </a:buClr>
              <a:buSzPct val="65000"/>
              <a:buFont typeface="Arial" pitchFamily="34" charset="0"/>
              <a:buChar char="•"/>
            </a:pPr>
            <a:r>
              <a:rPr lang="fa-IR" sz="3200" b="1" dirty="0">
                <a:solidFill>
                  <a:srgbClr val="056000"/>
                </a:solidFill>
                <a:cs typeface="B Nazanin" pitchFamily="2" charset="-78"/>
              </a:rPr>
              <a:t>مهارت‌هاي تسهيم دانش را ندارند.</a:t>
            </a:r>
          </a:p>
          <a:p>
            <a:pPr marL="0" lvl="1" indent="171450" algn="r" rtl="1">
              <a:lnSpc>
                <a:spcPct val="150000"/>
              </a:lnSpc>
              <a:buClr>
                <a:srgbClr val="7030A0"/>
              </a:buClr>
              <a:buSzPct val="65000"/>
              <a:buFont typeface="Arial" pitchFamily="34" charset="0"/>
              <a:buChar char="•"/>
            </a:pPr>
            <a:r>
              <a:rPr lang="fa-IR" sz="3200" b="1" dirty="0">
                <a:solidFill>
                  <a:srgbClr val="056000"/>
                </a:solidFill>
                <a:cs typeface="B Nazanin" pitchFamily="2" charset="-78"/>
              </a:rPr>
              <a:t>مزاياي تسهيم دانش را نمي‌دانند.</a:t>
            </a:r>
          </a:p>
          <a:p>
            <a:pPr marL="0" lvl="1" indent="171450" algn="r" rtl="1">
              <a:lnSpc>
                <a:spcPct val="150000"/>
              </a:lnSpc>
              <a:buClr>
                <a:srgbClr val="7030A0"/>
              </a:buClr>
              <a:buSzPct val="65000"/>
              <a:buFont typeface="Arial" pitchFamily="34" charset="0"/>
              <a:buChar char="•"/>
            </a:pPr>
            <a:r>
              <a:rPr lang="fa-IR" sz="3200" b="1" dirty="0">
                <a:solidFill>
                  <a:srgbClr val="056000"/>
                </a:solidFill>
                <a:cs typeface="B Nazanin" pitchFamily="2" charset="-78"/>
              </a:rPr>
              <a:t>امکانات تسهيم دانش </a:t>
            </a:r>
            <a:r>
              <a:rPr lang="fa-IR" sz="3200" b="1" dirty="0" smtClean="0">
                <a:solidFill>
                  <a:srgbClr val="056000"/>
                </a:solidFill>
                <a:cs typeface="B Nazanin" pitchFamily="2" charset="-78"/>
              </a:rPr>
              <a:t>وجود </a:t>
            </a:r>
            <a:r>
              <a:rPr lang="fa-IR" sz="3200" b="1" dirty="0">
                <a:solidFill>
                  <a:srgbClr val="056000"/>
                </a:solidFill>
                <a:cs typeface="B Nazanin" pitchFamily="2" charset="-78"/>
              </a:rPr>
              <a:t>نداشته باشد.</a:t>
            </a:r>
          </a:p>
          <a:p>
            <a:pPr marL="0" lvl="1" indent="171450" algn="r" rtl="1">
              <a:lnSpc>
                <a:spcPct val="150000"/>
              </a:lnSpc>
              <a:buClr>
                <a:srgbClr val="7030A0"/>
              </a:buClr>
              <a:buSzPct val="65000"/>
              <a:buFont typeface="Arial" pitchFamily="34" charset="0"/>
              <a:buChar char="•"/>
            </a:pPr>
            <a:r>
              <a:rPr lang="fa-IR" sz="3200" b="1" dirty="0">
                <a:solidFill>
                  <a:srgbClr val="056000"/>
                </a:solidFill>
                <a:cs typeface="B Nazanin" pitchFamily="2" charset="-78"/>
              </a:rPr>
              <a:t>جبراني از سوي </a:t>
            </a:r>
            <a:r>
              <a:rPr lang="fa-IR" sz="3200" b="1" dirty="0" smtClean="0">
                <a:solidFill>
                  <a:srgbClr val="056000"/>
                </a:solidFill>
                <a:cs typeface="B Nazanin" pitchFamily="2" charset="-78"/>
              </a:rPr>
              <a:t>یادگیرنده </a:t>
            </a:r>
            <a:r>
              <a:rPr lang="fa-IR" sz="3200" b="1" dirty="0">
                <a:solidFill>
                  <a:srgbClr val="056000"/>
                </a:solidFill>
                <a:cs typeface="B Nazanin" pitchFamily="2" charset="-78"/>
              </a:rPr>
              <a:t>انجام نمي‌شود.</a:t>
            </a:r>
          </a:p>
          <a:p>
            <a:pPr marL="0" lvl="1" indent="171450" algn="r" rtl="1">
              <a:lnSpc>
                <a:spcPct val="150000"/>
              </a:lnSpc>
              <a:buClr>
                <a:srgbClr val="7030A0"/>
              </a:buClr>
              <a:buSzPct val="65000"/>
              <a:buFont typeface="Arial" pitchFamily="34" charset="0"/>
              <a:buChar char="•"/>
            </a:pPr>
            <a:r>
              <a:rPr lang="fa-IR" sz="3200" b="1" dirty="0" smtClean="0">
                <a:solidFill>
                  <a:srgbClr val="056000"/>
                </a:solidFill>
                <a:cs typeface="B Nazanin" pitchFamily="2" charset="-78"/>
              </a:rPr>
              <a:t>جامعه ، فرهنگ </a:t>
            </a:r>
            <a:r>
              <a:rPr lang="fa-IR" sz="3200" b="1" dirty="0">
                <a:solidFill>
                  <a:srgbClr val="056000"/>
                </a:solidFill>
                <a:cs typeface="B Nazanin" pitchFamily="2" charset="-78"/>
              </a:rPr>
              <a:t>تسهيم دانش را تشويق نمي‌كند. </a:t>
            </a:r>
            <a:endParaRPr lang="en-GB" sz="3200" b="1" dirty="0">
              <a:solidFill>
                <a:srgbClr val="056000"/>
              </a:solidFill>
              <a:cs typeface="B Nazanin" pitchFamily="2" charset="-78"/>
            </a:endParaRPr>
          </a:p>
        </p:txBody>
      </p:sp>
      <p:pic>
        <p:nvPicPr>
          <p:cNvPr id="4" name="Picture 9" descr="128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69" y="1000108"/>
            <a:ext cx="7461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148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76" y="714356"/>
            <a:ext cx="78581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14942" y="785794"/>
            <a:ext cx="298992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Low" rtl="1"/>
            <a:r>
              <a:rPr lang="fa-IR" sz="4000" dirty="0">
                <a:solidFill>
                  <a:srgbClr val="C00000"/>
                </a:solidFill>
                <a:cs typeface="B Titr" pitchFamily="2" charset="-78"/>
              </a:rPr>
              <a:t>مدیریت دانش :</a:t>
            </a:r>
            <a:endParaRPr lang="en-US" sz="40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28625" y="2428868"/>
            <a:ext cx="7929563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fa-IR" sz="3600" dirty="0">
                <a:cs typeface="B Nazanin" pitchFamily="2" charset="-78"/>
              </a:rPr>
              <a:t>مديريت دانش از اين ديد كه دانش در همة سازمان‌ها و در سطح كلية بخش‌هاي آن‌ها به كار مي‌رود </a:t>
            </a:r>
            <a:r>
              <a:rPr lang="fa-IR" sz="3600" dirty="0" smtClean="0">
                <a:cs typeface="B Nazanin" pitchFamily="2" charset="-78"/>
              </a:rPr>
              <a:t>، جديد نمي‌باشد. اما </a:t>
            </a:r>
            <a:r>
              <a:rPr lang="fa-IR" sz="3600" dirty="0">
                <a:cs typeface="B Nazanin" pitchFamily="2" charset="-78"/>
              </a:rPr>
              <a:t>نگاه به دانش تحت عنوان </a:t>
            </a:r>
            <a:r>
              <a:rPr lang="fa-IR" sz="3600" b="1" dirty="0">
                <a:solidFill>
                  <a:srgbClr val="000099"/>
                </a:solidFill>
                <a:cs typeface="B Nazanin" pitchFamily="2" charset="-78"/>
              </a:rPr>
              <a:t>دارايي‌هاي معنوي</a:t>
            </a:r>
            <a:r>
              <a:rPr lang="fa-IR" sz="3600" dirty="0">
                <a:cs typeface="B Nazanin" pitchFamily="2" charset="-78"/>
              </a:rPr>
              <a:t> و به عنوان </a:t>
            </a:r>
            <a:r>
              <a:rPr lang="fa-IR" sz="3600" b="1" dirty="0">
                <a:solidFill>
                  <a:srgbClr val="FF0000"/>
                </a:solidFill>
                <a:cs typeface="B Nazanin" pitchFamily="2" charset="-78"/>
              </a:rPr>
              <a:t>منبعي براي كسب مزيت رقابتي </a:t>
            </a:r>
            <a:r>
              <a:rPr lang="fa-IR" sz="3600" dirty="0">
                <a:cs typeface="B Nazanin" pitchFamily="2" charset="-78"/>
              </a:rPr>
              <a:t>جديد است. </a:t>
            </a:r>
          </a:p>
        </p:txBody>
      </p:sp>
      <p:pic>
        <p:nvPicPr>
          <p:cNvPr id="5" name="Picture 4" descr="397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0118" y="1785926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00364" y="1782755"/>
            <a:ext cx="518282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Low" rtl="1"/>
            <a:r>
              <a:rPr lang="fa-IR" sz="4000" b="1" dirty="0">
                <a:solidFill>
                  <a:srgbClr val="763E00"/>
                </a:solidFill>
                <a:cs typeface="B Nazanin" pitchFamily="2" charset="-78"/>
              </a:rPr>
              <a:t>نگاه جدید به مدیریت دانش :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42844" y="1071546"/>
          <a:ext cx="6643734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entagon 3"/>
          <p:cNvSpPr/>
          <p:nvPr/>
        </p:nvSpPr>
        <p:spPr>
          <a:xfrm flipH="1">
            <a:off x="2071670" y="1000108"/>
            <a:ext cx="6215106" cy="1643074"/>
          </a:xfrm>
          <a:prstGeom prst="homePlate">
            <a:avLst>
              <a:gd name="adj" fmla="val 3536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justLow" rtl="1">
              <a:lnSpc>
                <a:spcPct val="150000"/>
              </a:lnSpc>
              <a:buClr>
                <a:schemeClr val="tx1"/>
              </a:buClr>
              <a:buSzPct val="65000"/>
            </a:pPr>
            <a:r>
              <a:rPr lang="fa-IR" sz="2400" dirty="0" smtClean="0">
                <a:cs typeface="B Nazanin" pitchFamily="2" charset="-78"/>
              </a:rPr>
              <a:t>مديريت دانش فرايند جمع‌آوري, ذخيره‌سازي, پردازش و توزيع دانش مفيد سازماني در فرمي مناسب به كلية افراد نيازمند آن درهر نقطه و هر زمان در سازمان مي‌باشد.</a:t>
            </a:r>
            <a:endParaRPr lang="fa-IR" sz="2400" dirty="0">
              <a:cs typeface="B Nazanin" pitchFamily="2" charset="-78"/>
            </a:endParaRPr>
          </a:p>
        </p:txBody>
      </p:sp>
      <p:sp>
        <p:nvSpPr>
          <p:cNvPr id="5" name="Pentagon 4"/>
          <p:cNvSpPr/>
          <p:nvPr/>
        </p:nvSpPr>
        <p:spPr>
          <a:xfrm flipH="1">
            <a:off x="4000496" y="2857496"/>
            <a:ext cx="5000662" cy="1785950"/>
          </a:xfrm>
          <a:prstGeom prst="homePlate">
            <a:avLst/>
          </a:prstGeom>
          <a:solidFill>
            <a:srgbClr val="FCFFDD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justLow" rtl="1">
              <a:lnSpc>
                <a:spcPct val="150000"/>
              </a:lnSpc>
              <a:buClr>
                <a:schemeClr val="tx1"/>
              </a:buClr>
              <a:buSzPct val="65000"/>
            </a:pPr>
            <a:r>
              <a:rPr lang="fa-IR" sz="2000" dirty="0" smtClean="0">
                <a:cs typeface="B Nazanin" pitchFamily="2" charset="-78"/>
              </a:rPr>
              <a:t>فرآيند برنامه ريزي،سازماندهي،هدايت و كنترل منابع دانش سازمان، به منظور حفظ،نگهداري و بهره برداري از آن جهت دستیابی به اهداف را مديريت دانش مي گويند.</a:t>
            </a:r>
            <a:endParaRPr lang="fa-IR" sz="2000" dirty="0">
              <a:cs typeface="B Nazanin" pitchFamily="2" charset="-78"/>
            </a:endParaRPr>
          </a:p>
        </p:txBody>
      </p:sp>
      <p:sp>
        <p:nvSpPr>
          <p:cNvPr id="6" name="Pentagon 5"/>
          <p:cNvSpPr/>
          <p:nvPr/>
        </p:nvSpPr>
        <p:spPr>
          <a:xfrm flipH="1">
            <a:off x="2000232" y="4857760"/>
            <a:ext cx="6286544" cy="1643074"/>
          </a:xfrm>
          <a:prstGeom prst="homePlate">
            <a:avLst>
              <a:gd name="adj" fmla="val 35362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justLow" rtl="1">
              <a:buClr>
                <a:schemeClr val="tx1"/>
              </a:buClr>
              <a:buSzPct val="65000"/>
            </a:pPr>
            <a:r>
              <a:rPr lang="fa-IR" sz="2400" dirty="0" smtClean="0">
                <a:latin typeface="Verdana" pitchFamily="34" charset="0"/>
                <a:cs typeface="B Nazanin" pitchFamily="2" charset="-78"/>
              </a:rPr>
              <a:t> مهمترين عامل موفقيت سازمان‌هاي دانايي محور را مي‌توان مديريت دانش دانست. مديريت دانش فرآيندي است كه سازمــان‌ها را در شناخت، گزينش، سازماندهي و توزيع دانش سازماني ياري مي‌نمايد.</a:t>
            </a:r>
            <a:endParaRPr lang="fa-IR" sz="2400" dirty="0">
              <a:cs typeface="B Nazanin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3256334"/>
            <a:ext cx="100013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  <a:cs typeface="+mj-cs"/>
              </a:rPr>
              <a:t>مدیریت دانش</a:t>
            </a:r>
            <a:endParaRPr lang="en-US" sz="2000" b="1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42844" y="1071546"/>
          <a:ext cx="664373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entagon 3"/>
          <p:cNvSpPr/>
          <p:nvPr/>
        </p:nvSpPr>
        <p:spPr>
          <a:xfrm flipH="1">
            <a:off x="2928926" y="785794"/>
            <a:ext cx="6072230" cy="2143140"/>
          </a:xfrm>
          <a:prstGeom prst="homePlate">
            <a:avLst>
              <a:gd name="adj" fmla="val 3536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  <a:buFont typeface="Wingdings" pitchFamily="2" charset="2"/>
              <a:buNone/>
            </a:pPr>
            <a:r>
              <a:rPr lang="fa-IR" sz="2400" dirty="0" smtClean="0">
                <a:solidFill>
                  <a:schemeClr val="tx1"/>
                </a:solidFill>
                <a:cs typeface="B Nazanin" pitchFamily="2" charset="-78"/>
              </a:rPr>
              <a:t>مدیریت دانش مستندسازي، نگهداري و بازیابی‌ دوباره دانش، خرد و تجربیات با ارزش افزوده کارکنان سازمان، به عنوان بخشي از دارایی‌هاي سازمان است. </a:t>
            </a:r>
            <a:endParaRPr lang="fa-IR" sz="24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6" name="Pentagon 5"/>
          <p:cNvSpPr/>
          <p:nvPr/>
        </p:nvSpPr>
        <p:spPr>
          <a:xfrm flipH="1">
            <a:off x="2928926" y="4143380"/>
            <a:ext cx="6072230" cy="2143140"/>
          </a:xfrm>
          <a:prstGeom prst="homePlate">
            <a:avLst>
              <a:gd name="adj" fmla="val 35362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>
              <a:lnSpc>
                <a:spcPct val="150000"/>
              </a:lnSpc>
            </a:pPr>
            <a:r>
              <a:rPr lang="fa-IR" sz="2800" dirty="0" smtClean="0">
                <a:solidFill>
                  <a:schemeClr val="tx1"/>
                </a:solidFill>
                <a:cs typeface="B Nazanin" pitchFamily="2" charset="-78"/>
              </a:rPr>
              <a:t>مدیریت دانش کوششی برای تبدیل دانش کارکنان </a:t>
            </a:r>
            <a:r>
              <a:rPr lang="fa-IR" sz="2800" dirty="0" smtClean="0">
                <a:solidFill>
                  <a:srgbClr val="C00000"/>
                </a:solidFill>
                <a:cs typeface="B Nazanin" pitchFamily="2" charset="-78"/>
              </a:rPr>
              <a:t>(سرمایه انسانی) </a:t>
            </a:r>
            <a:r>
              <a:rPr lang="fa-IR" sz="2800" dirty="0" smtClean="0">
                <a:solidFill>
                  <a:schemeClr val="tx1"/>
                </a:solidFill>
                <a:cs typeface="B Nazanin" pitchFamily="2" charset="-78"/>
              </a:rPr>
              <a:t>به دارایی مشترک سازمانی </a:t>
            </a:r>
            <a:r>
              <a:rPr lang="fa-IR" sz="2800" dirty="0" smtClean="0">
                <a:solidFill>
                  <a:srgbClr val="C00000"/>
                </a:solidFill>
                <a:cs typeface="B Nazanin" pitchFamily="2" charset="-78"/>
              </a:rPr>
              <a:t>(سرمایه فکری ساختاری) </a:t>
            </a:r>
            <a:r>
              <a:rPr lang="fa-IR" sz="2800" dirty="0" smtClean="0">
                <a:solidFill>
                  <a:schemeClr val="tx1"/>
                </a:solidFill>
                <a:cs typeface="B Nazanin" pitchFamily="2" charset="-78"/>
              </a:rPr>
              <a:t>است.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3000372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a-IR" sz="2000" b="1" dirty="0" smtClean="0">
                <a:solidFill>
                  <a:srgbClr val="C00000"/>
                </a:solidFill>
                <a:cs typeface="+mj-cs"/>
              </a:rPr>
              <a:t>مدیریت دانش</a:t>
            </a:r>
            <a:endParaRPr lang="en-US" sz="2000" b="1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142844" y="1447800"/>
            <a:ext cx="8858312" cy="5483225"/>
          </a:xfrm>
        </p:spPr>
        <p:txBody>
          <a:bodyPr>
            <a:normAutofit/>
          </a:bodyPr>
          <a:lstStyle/>
          <a:p>
            <a:pPr marL="355600" indent="-355600" algn="justLow" rtl="1">
              <a:lnSpc>
                <a:spcPct val="150000"/>
              </a:lnSpc>
              <a:defRPr/>
            </a:pPr>
            <a:r>
              <a:rPr lang="fa-IR" sz="2400" b="1" dirty="0" smtClean="0">
                <a:solidFill>
                  <a:srgbClr val="006600"/>
                </a:solidFill>
              </a:rPr>
              <a:t>وجود ادبیات مشترک درباره این طرح و وظایف و حقوق تعریف شده در آن از جمله الزاماتی است که وجود یک آیین نامه را با اهداف زیر توجیه می نماید:</a:t>
            </a:r>
          </a:p>
          <a:p>
            <a:pPr marL="0" lvl="1" indent="0" algn="justLow" rtl="1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fa-IR" sz="2400" dirty="0" smtClean="0">
                <a:solidFill>
                  <a:srgbClr val="C00000"/>
                </a:solidFill>
              </a:rPr>
              <a:t>الف. </a:t>
            </a:r>
            <a:r>
              <a:rPr lang="fa-IR" sz="2400" dirty="0" smtClean="0"/>
              <a:t>تعریف و ایجاد نهادهای متولی و مسئول اجرای طرح جامع مدیریت دانش؛</a:t>
            </a:r>
            <a:endParaRPr lang="en-US" sz="2400" dirty="0" smtClean="0"/>
          </a:p>
          <a:p>
            <a:pPr marL="0" lvl="1" indent="0" algn="justLow" rtl="1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fa-IR" sz="2400" dirty="0" smtClean="0">
                <a:solidFill>
                  <a:srgbClr val="C00000"/>
                </a:solidFill>
              </a:rPr>
              <a:t>ب. </a:t>
            </a:r>
            <a:r>
              <a:rPr lang="fa-IR" sz="2400" dirty="0" smtClean="0"/>
              <a:t>تعریف نقش ها و وظایف نهادهای متولی طرح جامع مدیریت دانش؛</a:t>
            </a:r>
            <a:endParaRPr lang="en-US" sz="2400" dirty="0" smtClean="0"/>
          </a:p>
          <a:p>
            <a:pPr marL="0" lvl="1" indent="0" algn="justLow" rtl="1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fa-IR" sz="2400" dirty="0" smtClean="0">
                <a:solidFill>
                  <a:srgbClr val="C00000"/>
                </a:solidFill>
              </a:rPr>
              <a:t>پ. </a:t>
            </a:r>
            <a:r>
              <a:rPr lang="fa-IR" sz="2400" dirty="0" smtClean="0"/>
              <a:t>تعاریف ملاک های ارزشگذاری و فرایند اجرای ارزشگذاری در طرح جامع مدیریت دانش؛</a:t>
            </a:r>
            <a:endParaRPr lang="en-US" sz="2400" dirty="0" smtClean="0"/>
          </a:p>
          <a:p>
            <a:pPr marL="0" lvl="1" indent="0" algn="justLow" rtl="1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fa-IR" sz="2400" dirty="0" smtClean="0">
                <a:solidFill>
                  <a:srgbClr val="C00000"/>
                </a:solidFill>
              </a:rPr>
              <a:t>ت. </a:t>
            </a:r>
            <a:r>
              <a:rPr lang="fa-IR" sz="2400" dirty="0" smtClean="0"/>
              <a:t>نظام حقوق و مزایای نهادهای مجری و مسئول طرح جامع مدیریت دانش؛</a:t>
            </a:r>
          </a:p>
          <a:p>
            <a:pPr marL="0" lvl="1" indent="0" algn="justLow" rtl="1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fa-IR" sz="2400" dirty="0" smtClean="0">
                <a:solidFill>
                  <a:srgbClr val="C00000"/>
                </a:solidFill>
              </a:rPr>
              <a:t>ث. </a:t>
            </a:r>
            <a:r>
              <a:rPr lang="fa-IR" sz="2400" dirty="0" smtClean="0"/>
              <a:t>تبیین نظام فرهنگی و ترویجی مدیریت دانش؛</a:t>
            </a:r>
          </a:p>
          <a:p>
            <a:pPr marL="0" lvl="1" indent="0" algn="justLow" rtl="1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fa-IR" sz="2400" dirty="0" smtClean="0">
                <a:solidFill>
                  <a:srgbClr val="C00000"/>
                </a:solidFill>
              </a:rPr>
              <a:t>ج. </a:t>
            </a:r>
            <a:r>
              <a:rPr lang="fa-IR" sz="2400" dirty="0" smtClean="0"/>
              <a:t>تبیین ساختار فناوری مدیریت دانش</a:t>
            </a:r>
          </a:p>
          <a:p>
            <a:pPr lvl="1" algn="justLow" rtl="1" eaLnBrk="1" hangingPunct="1">
              <a:lnSpc>
                <a:spcPct val="150000"/>
              </a:lnSpc>
              <a:buFont typeface="Wingdings 2" pitchFamily="18" charset="2"/>
              <a:buNone/>
              <a:defRPr/>
            </a:pPr>
            <a:endParaRPr lang="en-US" sz="2400" dirty="0" smtClean="0"/>
          </a:p>
          <a:p>
            <a:pPr marL="457200" indent="-457200" algn="justLow" rtl="1" eaLnBrk="1" hangingPunct="1">
              <a:lnSpc>
                <a:spcPct val="150000"/>
              </a:lnSpc>
              <a:buFont typeface="+mj-lt"/>
              <a:buAutoNum type="arabicPeriod"/>
              <a:defRPr/>
            </a:pPr>
            <a:endParaRPr lang="en-US" sz="2400" dirty="0" smtClean="0"/>
          </a:p>
        </p:txBody>
      </p:sp>
      <p:sp>
        <p:nvSpPr>
          <p:cNvPr id="4" name="Rectangle 17"/>
          <p:cNvSpPr txBox="1">
            <a:spLocks noChangeArrowheads="1"/>
          </p:cNvSpPr>
          <p:nvPr/>
        </p:nvSpPr>
        <p:spPr>
          <a:xfrm>
            <a:off x="5000628" y="785794"/>
            <a:ext cx="3392485" cy="5000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</a:pPr>
            <a:r>
              <a:rPr lang="fa-IR" sz="2800" dirty="0" smtClean="0">
                <a:solidFill>
                  <a:srgbClr val="C00000"/>
                </a:solidFill>
                <a:cs typeface="B Titr" pitchFamily="2" charset="-78"/>
              </a:rPr>
              <a:t>آيين نامه مديريت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  <p:pic>
        <p:nvPicPr>
          <p:cNvPr id="5" name="Picture 4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413043" y="840623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71406" y="1689119"/>
            <a:ext cx="8929750" cy="4525963"/>
          </a:xfrm>
        </p:spPr>
        <p:txBody>
          <a:bodyPr>
            <a:normAutofit fontScale="92500"/>
          </a:bodyPr>
          <a:lstStyle/>
          <a:p>
            <a:pPr algn="justLow" rtl="1">
              <a:lnSpc>
                <a:spcPct val="150000"/>
              </a:lnSpc>
            </a:pPr>
            <a:r>
              <a:rPr lang="fa-IR" sz="3200" dirty="0" smtClean="0">
                <a:ea typeface="SimSun" pitchFamily="2" charset="-122"/>
                <a:cs typeface="B Nazanin" pitchFamily="2" charset="-78"/>
              </a:rPr>
              <a:t>ایجاد ساختار راهبری مدیریت دانش؛</a:t>
            </a:r>
          </a:p>
          <a:p>
            <a:pPr algn="justLow" rtl="1">
              <a:lnSpc>
                <a:spcPct val="150000"/>
              </a:lnSpc>
            </a:pPr>
            <a:r>
              <a:rPr lang="fa-IR" sz="3200" dirty="0" smtClean="0">
                <a:ea typeface="SimSun" pitchFamily="2" charset="-122"/>
                <a:cs typeface="B Nazanin" pitchFamily="2" charset="-78"/>
              </a:rPr>
              <a:t>مدیریت دانش به عنوان یک فعالیت اصلی؛</a:t>
            </a:r>
          </a:p>
          <a:p>
            <a:pPr algn="justLow" rtl="1">
              <a:lnSpc>
                <a:spcPct val="150000"/>
              </a:lnSpc>
            </a:pPr>
            <a:r>
              <a:rPr lang="fa-IR" sz="3200" dirty="0" smtClean="0">
                <a:ea typeface="SimSun" pitchFamily="2" charset="-122"/>
                <a:cs typeface="B Nazanin" pitchFamily="2" charset="-78"/>
              </a:rPr>
              <a:t>ایجاد نرم افزاری برای انتقال دانش؛</a:t>
            </a:r>
          </a:p>
          <a:p>
            <a:pPr algn="justLow" rtl="1">
              <a:lnSpc>
                <a:spcPct val="150000"/>
              </a:lnSpc>
            </a:pPr>
            <a:r>
              <a:rPr lang="fa-IR" sz="3100" dirty="0" smtClean="0">
                <a:ea typeface="SimSun" pitchFamily="2" charset="-122"/>
                <a:cs typeface="B Nazanin" pitchFamily="2" charset="-78"/>
              </a:rPr>
              <a:t>ایجاد چارچوبی برای اندازه گیری دانشها و دست آوردهای اجرای فرآیندها؛</a:t>
            </a:r>
          </a:p>
          <a:p>
            <a:pPr algn="justLow" rtl="1">
              <a:lnSpc>
                <a:spcPct val="150000"/>
              </a:lnSpc>
            </a:pPr>
            <a:r>
              <a:rPr lang="fa-IR" sz="3200" dirty="0" smtClean="0">
                <a:ea typeface="SimSun" pitchFamily="2" charset="-122"/>
                <a:cs typeface="B Nazanin" pitchFamily="2" charset="-78"/>
              </a:rPr>
              <a:t>ایجاد انجمن های خبرگی ؛</a:t>
            </a:r>
          </a:p>
        </p:txBody>
      </p:sp>
      <p:sp>
        <p:nvSpPr>
          <p:cNvPr id="7" name="Rectangle 17"/>
          <p:cNvSpPr txBox="1">
            <a:spLocks noChangeArrowheads="1"/>
          </p:cNvSpPr>
          <p:nvPr/>
        </p:nvSpPr>
        <p:spPr>
          <a:xfrm>
            <a:off x="5037167" y="1142984"/>
            <a:ext cx="3392485" cy="5000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</a:pPr>
            <a:r>
              <a:rPr lang="fa-IR" sz="2800" dirty="0" smtClean="0">
                <a:solidFill>
                  <a:srgbClr val="C00000"/>
                </a:solidFill>
                <a:cs typeface="+mj-cs"/>
              </a:rPr>
              <a:t>اهداف مدیریت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413043" y="1054937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8786842" cy="4525963"/>
          </a:xfrm>
        </p:spPr>
        <p:txBody>
          <a:bodyPr>
            <a:noAutofit/>
          </a:bodyPr>
          <a:lstStyle/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fa-IR" sz="2800" dirty="0" smtClean="0"/>
              <a:t>حمایت مدیریت ارشد؛</a:t>
            </a:r>
            <a:endParaRPr lang="en-US" sz="2800" dirty="0" smtClean="0"/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fa-IR" sz="2800" dirty="0" smtClean="0"/>
              <a:t>ایجاد برنامه ی مدیریت دانش به شکل سازگار با برنامه کلان تغییرات شرکت؛</a:t>
            </a:r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fa-IR" sz="2800" dirty="0" smtClean="0"/>
              <a:t>توجه به سازگاری فرهنگی راه حلها؛</a:t>
            </a:r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fa-IR" sz="2800" dirty="0" smtClean="0"/>
              <a:t>پیاده سازی نرم افزار قدرتمند متناسب؛</a:t>
            </a:r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fa-IR" sz="2800" dirty="0" smtClean="0"/>
              <a:t>استفاده ار یک تیم مشاوره قوی؛</a:t>
            </a:r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fa-IR" sz="2800" dirty="0" smtClean="0"/>
              <a:t>داشتن یک مدیر دانش تمام وقت ؛</a:t>
            </a:r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fa-IR" sz="2800" dirty="0" smtClean="0"/>
              <a:t>ایجاد ساختارسازمانی شامل مدیران دانش پاره وقت در هرواحد؛</a:t>
            </a:r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fa-IR" sz="2800" dirty="0" smtClean="0"/>
              <a:t>ایجاد برنامه استراتژیک جامع مدیریت دانش ؛</a:t>
            </a:r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endParaRPr lang="fa-IR" sz="2800" dirty="0" smtClean="0"/>
          </a:p>
          <a:p>
            <a:pPr algn="justLow" rt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endParaRPr lang="fa-IR" sz="2800" dirty="0" smtClean="0"/>
          </a:p>
        </p:txBody>
      </p:sp>
      <p:sp>
        <p:nvSpPr>
          <p:cNvPr id="7" name="Rectangle 17"/>
          <p:cNvSpPr txBox="1">
            <a:spLocks noChangeArrowheads="1"/>
          </p:cNvSpPr>
          <p:nvPr/>
        </p:nvSpPr>
        <p:spPr>
          <a:xfrm>
            <a:off x="4500563" y="857232"/>
            <a:ext cx="3929090" cy="5000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</a:pPr>
            <a:r>
              <a:rPr lang="fa-IR" sz="2800" dirty="0" smtClean="0">
                <a:solidFill>
                  <a:srgbClr val="C00000"/>
                </a:solidFill>
                <a:cs typeface="+mj-cs"/>
              </a:rPr>
              <a:t>الزامات تحقق مدیریت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413043" y="860628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424099" y="1010274"/>
            <a:ext cx="29674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2800" dirty="0">
                <a:solidFill>
                  <a:srgbClr val="C00000"/>
                </a:solidFill>
                <a:cs typeface="B Titr" pitchFamily="2" charset="-78"/>
              </a:rPr>
              <a:t>عناصر مدیریت دانش :</a:t>
            </a:r>
            <a:endParaRPr lang="en-US" sz="2800" dirty="0">
              <a:solidFill>
                <a:srgbClr val="C00000"/>
              </a:solidFill>
              <a:cs typeface="B Titr" pitchFamily="2" charset="-78"/>
            </a:endParaRPr>
          </a:p>
        </p:txBody>
      </p:sp>
      <p:pic>
        <p:nvPicPr>
          <p:cNvPr id="55299" name="Picture 3" descr="416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1556" y="962012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4654525" y="2989281"/>
            <a:ext cx="0" cy="5762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fa-IR" sz="2000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 flipV="1">
            <a:off x="5518125" y="2922606"/>
            <a:ext cx="1368425" cy="7207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fa-IR" sz="2000"/>
          </a:p>
        </p:txBody>
      </p:sp>
      <p:sp>
        <p:nvSpPr>
          <p:cNvPr id="7" name="Line 15"/>
          <p:cNvSpPr>
            <a:spLocks noChangeShapeType="1"/>
          </p:cNvSpPr>
          <p:nvPr/>
        </p:nvSpPr>
        <p:spPr bwMode="auto">
          <a:xfrm>
            <a:off x="5226025" y="4208481"/>
            <a:ext cx="1439862" cy="11525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fa-IR" sz="2000"/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5518125" y="4137044"/>
            <a:ext cx="10795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fa-IR" sz="2000"/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 flipV="1">
            <a:off x="4654525" y="4562494"/>
            <a:ext cx="0" cy="50323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fa-IR" sz="2000"/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 flipV="1">
            <a:off x="2368525" y="4351356"/>
            <a:ext cx="1439862" cy="10795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fa-IR" sz="2000"/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 flipV="1">
            <a:off x="2582837" y="4137044"/>
            <a:ext cx="10810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fa-IR" sz="2000"/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2439962" y="2994044"/>
            <a:ext cx="1223963" cy="5762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fa-IR" sz="2000"/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3940150" y="2352694"/>
            <a:ext cx="1439862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عقيده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1000100" y="2279669"/>
            <a:ext cx="1439862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ارزش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1214412" y="3779856"/>
            <a:ext cx="1439863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اطلاعات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928662" y="5422919"/>
            <a:ext cx="1439863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مدل ذهني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3929037" y="5065731"/>
            <a:ext cx="1439863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تسهيم دانش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6654775" y="5345131"/>
            <a:ext cx="1439862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تسهيم بينش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6526187" y="3779856"/>
            <a:ext cx="1439863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lnSpc>
                <a:spcPct val="95000"/>
              </a:lnSpc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دانش غير ضمني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6786537" y="2279669"/>
            <a:ext cx="1439863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دانش ضمني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3646462" y="3562369"/>
            <a:ext cx="1985963" cy="9540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بهبود مدل ذهني</a:t>
            </a:r>
            <a:endParaRPr lang="en-US" sz="2800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" descr="053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4988" y="928670"/>
            <a:ext cx="538162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19829" y="928670"/>
            <a:ext cx="64812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200">
                <a:solidFill>
                  <a:srgbClr val="C00000"/>
                </a:solidFill>
                <a:cs typeface="B Titr" pitchFamily="2" charset="-78"/>
              </a:rPr>
              <a:t>گام های عملی برای استقرار مدیریت دانش :</a:t>
            </a:r>
            <a:endParaRPr lang="en-US" sz="320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285720" y="1944688"/>
            <a:ext cx="814393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fa-IR" sz="3600" dirty="0">
                <a:cs typeface="B Nazanin" pitchFamily="2" charset="-78"/>
              </a:rPr>
              <a:t> افزایش آگاهی عمومی در زمینه مدیریت</a:t>
            </a:r>
          </a:p>
          <a:p>
            <a:pPr marL="342900" indent="-342900" algn="r" rtl="1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fa-IR" sz="3600" dirty="0">
                <a:cs typeface="B Nazanin" pitchFamily="2" charset="-78"/>
              </a:rPr>
              <a:t> زمينه سازي جهت استقرار مدیریت دانش</a:t>
            </a:r>
          </a:p>
          <a:p>
            <a:pPr marL="342900" indent="-342900" algn="r" rtl="1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fa-IR" sz="3600" dirty="0">
                <a:cs typeface="B Nazanin" pitchFamily="2" charset="-78"/>
              </a:rPr>
              <a:t> بهره گيري ازاهرمهای موجود</a:t>
            </a:r>
          </a:p>
          <a:p>
            <a:pPr marL="342900" indent="-342900" algn="r" rtl="1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fa-IR" sz="3600" dirty="0">
                <a:cs typeface="B Nazanin" pitchFamily="2" charset="-78"/>
              </a:rPr>
              <a:t>استفاده از فنآوری مناسب</a:t>
            </a:r>
          </a:p>
          <a:p>
            <a:pPr marL="342900" indent="-342900" algn="r" rtl="1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fa-IR" sz="3600" dirty="0">
                <a:cs typeface="B Nazanin" pitchFamily="2" charset="-78"/>
              </a:rPr>
              <a:t> مهندسی مجدد</a:t>
            </a:r>
            <a:endParaRPr lang="en-US" sz="3600" dirty="0">
              <a:cs typeface="B Nazanin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Box 4"/>
          <p:cNvSpPr txBox="1">
            <a:spLocks noChangeArrowheads="1"/>
          </p:cNvSpPr>
          <p:nvPr/>
        </p:nvSpPr>
        <p:spPr bwMode="auto">
          <a:xfrm>
            <a:off x="2763807" y="1350983"/>
            <a:ext cx="6294437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a typeface="Majalla UI"/>
                <a:cs typeface="B Nazanin" pitchFamily="2" charset="-78"/>
              </a:rPr>
              <a:t>عدم امنیت شغلی در صورت تسهیم دانش</a:t>
            </a:r>
            <a:endParaRPr lang="en-US" sz="2400" dirty="0">
              <a:ea typeface="Majalla UI"/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a typeface="Majalla UI"/>
                <a:cs typeface="B Nazanin" pitchFamily="2" charset="-78"/>
              </a:rPr>
              <a:t>عدم انگیزش متناسب با تسهیم دانش</a:t>
            </a:r>
            <a:endParaRPr lang="en-US" sz="2400" dirty="0">
              <a:ea typeface="Majalla UI"/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a typeface="Majalla UI"/>
                <a:cs typeface="B Nazanin" pitchFamily="2" charset="-78"/>
              </a:rPr>
              <a:t>سوء استفاده از دانش دیگران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نارضایتی‌های سازمانی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فوت کوزه‌گری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عدم توانایی استخراج دانش شخصی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عدم توانایی ثبت دانش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وجود سازمان‌های غیررسمی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22" name="Rectangle 17"/>
          <p:cNvSpPr txBox="1">
            <a:spLocks noChangeArrowheads="1"/>
          </p:cNvSpPr>
          <p:nvPr/>
        </p:nvSpPr>
        <p:spPr>
          <a:xfrm>
            <a:off x="3822721" y="785794"/>
            <a:ext cx="4606931" cy="5000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چالش های فرهنگی مدیریت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  <p:pic>
        <p:nvPicPr>
          <p:cNvPr id="23" name="Picture 22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413043" y="840623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25E37A-FDA3-4A70-ABD6-39F8D7E82719}" type="slidenum">
              <a:rPr lang="fa-IR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28644" y="1366858"/>
            <a:ext cx="8229600" cy="50625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عدم احساس نیاز به مدیریت دانش</a:t>
            </a: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ترس از ارزیابی دانش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ترس از ارائه و اعلام شکست‌ها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عدم وجود وقت کافی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افت داشتن انتقال دانش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عدم اعتقاد به وظیفه بودن نشر دانش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عدم اعتقاد واقعی مدیران</a:t>
            </a:r>
            <a:endParaRPr lang="en-US" sz="2400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cs typeface="B Nazanin" pitchFamily="2" charset="-78"/>
              </a:rPr>
              <a:t>عدم اعتقاد به هم‌افزائی و استفاده شخصی در صورت نشر دانش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5" name="Rectangle 17"/>
          <p:cNvSpPr txBox="1">
            <a:spLocks noChangeArrowheads="1"/>
          </p:cNvSpPr>
          <p:nvPr/>
        </p:nvSpPr>
        <p:spPr>
          <a:xfrm>
            <a:off x="3822721" y="785794"/>
            <a:ext cx="4606931" cy="5000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چالش های فرهنگی مدیریت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  <p:pic>
        <p:nvPicPr>
          <p:cNvPr id="6" name="Picture 5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413043" y="840623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5804" y="1484334"/>
            <a:ext cx="8586790" cy="5016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jalla UI"/>
                <a:cs typeface="B Nazanin" pitchFamily="2" charset="-78"/>
              </a:rPr>
              <a:t>عدم وجود در چارت سازمانی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jalla UI"/>
                <a:cs typeface="B Nazanin" pitchFamily="2" charset="-78"/>
              </a:rPr>
              <a:t>عدم وجود متولی مدیریت دانش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jalla UI"/>
                <a:cs typeface="B Nazanin" pitchFamily="2" charset="-78"/>
              </a:rPr>
              <a:t>محدودیت‌های قانونی برای پاداش‌دهی و ارتقای دانش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jalla UI"/>
                <a:cs typeface="B Nazanin" pitchFamily="2" charset="-78"/>
              </a:rPr>
              <a:t>عدم هدف‌مندی در مدیریت دانش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jalla UI"/>
                <a:cs typeface="B Nazanin" pitchFamily="2" charset="-78"/>
              </a:rPr>
              <a:t>عدم حمایت مدیران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ajalla UI"/>
              <a:cs typeface="B Nazanin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jalla UI"/>
                <a:cs typeface="B Nazanin" pitchFamily="2" charset="-78"/>
              </a:rPr>
              <a:t>عدم وقت متناسب پرسنل و اولیت پایین مدیریت دانش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jalla UI"/>
                <a:cs typeface="B Nazanin" pitchFamily="2" charset="-78"/>
              </a:rPr>
              <a:t>عدم هماهنگی با نهادهای بالادستی و همکار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fa-I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jalla UI"/>
                <a:cs typeface="B Nazanin" pitchFamily="2" charset="-78"/>
              </a:rPr>
              <a:t>عدم وجود واحد درخواست کننده خروجی مدیریت دانش در سازمان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sp>
        <p:nvSpPr>
          <p:cNvPr id="4" name="Rectangle 17"/>
          <p:cNvSpPr txBox="1">
            <a:spLocks noChangeArrowheads="1"/>
          </p:cNvSpPr>
          <p:nvPr/>
        </p:nvSpPr>
        <p:spPr>
          <a:xfrm>
            <a:off x="3822721" y="785794"/>
            <a:ext cx="4606931" cy="5000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چالش های ساختاری مدیریت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  <p:pic>
        <p:nvPicPr>
          <p:cNvPr id="6" name="Picture 5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413043" y="840623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25E37A-FDA3-4A70-ABD6-39F8D7E82719}" type="slidenum">
              <a:rPr lang="fa-IR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42844" y="1500174"/>
            <a:ext cx="8786874" cy="4429156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Low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عدم توجه به قواعد پايه روانشناسي منجر به شكست مديريت دانش مي‌گردد. </a:t>
            </a: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(در اختيار ديگران گذاشتن دانش، اعتماد مي‌طلبد)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دانش هميشه در ارتباط با انسان‌هاست.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راه‌حل‌هاي استانداردي در رابطه با مديريت دانش وجود ندارد.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3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مديريت دانش بدون طراحي گام‌هاي سنجيده محكوم به شكست است.</a:t>
            </a:r>
          </a:p>
          <a:p>
            <a:pPr marL="342900" marR="0" lvl="0" indent="-342900" algn="justLow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a-IR" sz="3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با روش‌هاي سنتي نمي توان دارايي‌هاي فكري شركت را مديريت كرد.</a:t>
            </a:r>
            <a:endParaRPr kumimoji="0" lang="fa-IR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214810" y="911294"/>
            <a:ext cx="3571868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 fontAlgn="base">
              <a:spcBef>
                <a:spcPct val="50000"/>
              </a:spcBef>
            </a:pPr>
            <a:r>
              <a:rPr lang="fa-IR" sz="2800" baseline="0" dirty="0">
                <a:solidFill>
                  <a:srgbClr val="C00000"/>
                </a:solidFill>
                <a:latin typeface="Times New Roman" pitchFamily="18" charset="0"/>
                <a:cs typeface="+mj-cs"/>
              </a:rPr>
              <a:t>چند نكته در مديريت دانش</a:t>
            </a:r>
            <a:endParaRPr lang="en-US" sz="2800" baseline="0" dirty="0">
              <a:solidFill>
                <a:srgbClr val="C00000"/>
              </a:solidFill>
              <a:latin typeface="Times New Roman" pitchFamily="18" charset="0"/>
              <a:cs typeface="+mj-cs"/>
            </a:endParaRPr>
          </a:p>
        </p:txBody>
      </p:sp>
      <p:pic>
        <p:nvPicPr>
          <p:cNvPr id="5" name="Picture 4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7785713" y="912061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899189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fa-IR" sz="2800" dirty="0" smtClean="0">
                <a:solidFill>
                  <a:srgbClr val="C00000"/>
                </a:solidFill>
                <a:cs typeface="B Titr" pitchFamily="2" charset="-78"/>
              </a:rPr>
              <a:t>تقسیم بندی اقسام جمع آوری اطلاعات از دیدگاه شهید مطهری :</a:t>
            </a:r>
            <a:endParaRPr lang="en-US" sz="2800" dirty="0">
              <a:solidFill>
                <a:srgbClr val="C00000"/>
              </a:solidFill>
              <a:cs typeface="B Titr" pitchFamily="2" charset="-78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14282" y="1533549"/>
          <a:ext cx="8715436" cy="496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92899"/>
            <a:ext cx="2133600" cy="365125"/>
          </a:xfrm>
        </p:spPr>
        <p:txBody>
          <a:bodyPr/>
          <a:lstStyle/>
          <a:p>
            <a:fld id="{F3D02A47-904F-4D07-9748-7FFC537795F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73085"/>
            <a:ext cx="9143999" cy="2570163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609600" indent="-609600" algn="ctr">
              <a:lnSpc>
                <a:spcPct val="150000"/>
              </a:lnSpc>
              <a:buFont typeface="Wingdings" pitchFamily="2" charset="2"/>
              <a:buNone/>
            </a:pPr>
            <a:endParaRPr lang="fa-IR" sz="1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j-cs"/>
            </a:endParaRPr>
          </a:p>
          <a:p>
            <a:pPr marL="609600" indent="-609600" algn="ctr">
              <a:lnSpc>
                <a:spcPct val="150000"/>
              </a:lnSpc>
              <a:buFont typeface="Wingdings" pitchFamily="2" charset="2"/>
              <a:buNone/>
            </a:pPr>
            <a:r>
              <a:rPr lang="fa-IR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مدل های</a:t>
            </a:r>
          </a:p>
          <a:p>
            <a:pPr marL="609600" indent="-609600" algn="ctr">
              <a:lnSpc>
                <a:spcPct val="150000"/>
              </a:lnSpc>
              <a:buFont typeface="Wingdings" pitchFamily="2" charset="2"/>
              <a:buNone/>
            </a:pPr>
            <a:r>
              <a:rPr lang="fa-IR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 مديريت </a:t>
            </a:r>
            <a:r>
              <a:rPr lang="fa-IR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دانش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9" name="Text Box 3"/>
          <p:cNvSpPr txBox="1">
            <a:spLocks noChangeArrowheads="1"/>
          </p:cNvSpPr>
          <p:nvPr/>
        </p:nvSpPr>
        <p:spPr bwMode="auto">
          <a:xfrm>
            <a:off x="0" y="687388"/>
            <a:ext cx="914400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 fontAlgn="base">
              <a:spcBef>
                <a:spcPct val="50000"/>
              </a:spcBef>
            </a:pPr>
            <a:r>
              <a:rPr lang="fa-IR" sz="1800" baseline="0">
                <a:solidFill>
                  <a:schemeClr val="bg1"/>
                </a:solidFill>
                <a:latin typeface="Times New Roman" pitchFamily="18" charset="0"/>
                <a:cs typeface="B Nazanin" pitchFamily="2" charset="-78"/>
              </a:rPr>
              <a:t>معرفي برخي از مدل‌هاي مديريت دانش</a:t>
            </a:r>
            <a:endParaRPr lang="en-US" sz="1800" baseline="0">
              <a:solidFill>
                <a:schemeClr val="bg1"/>
              </a:solidFill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842140" y="859861"/>
            <a:ext cx="3571868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 fontAlgn="base">
              <a:spcBef>
                <a:spcPct val="50000"/>
              </a:spcBef>
            </a:pPr>
            <a:r>
              <a:rPr lang="fa-IR" sz="2800" baseline="0" dirty="0" smtClean="0">
                <a:solidFill>
                  <a:srgbClr val="C00000"/>
                </a:solidFill>
                <a:latin typeface="Times New Roman" pitchFamily="18" charset="0"/>
                <a:cs typeface="+mj-cs"/>
              </a:rPr>
              <a:t>مدل های مدیریت دانش</a:t>
            </a:r>
            <a:endParaRPr lang="en-US" sz="2800" baseline="0" dirty="0">
              <a:solidFill>
                <a:srgbClr val="C00000"/>
              </a:solidFill>
              <a:latin typeface="Times New Roman" pitchFamily="18" charset="0"/>
              <a:cs typeface="+mj-cs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214282" y="1500198"/>
          <a:ext cx="8786874" cy="5143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1" descr="1275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873098">
            <a:off x="8395146" y="785322"/>
            <a:ext cx="647573" cy="64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entagon 28"/>
          <p:cNvSpPr/>
          <p:nvPr/>
        </p:nvSpPr>
        <p:spPr>
          <a:xfrm>
            <a:off x="928662" y="1571612"/>
            <a:ext cx="7429552" cy="428628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435" name="Rectangle 6"/>
          <p:cNvSpPr>
            <a:spLocks noChangeArrowheads="1"/>
          </p:cNvSpPr>
          <p:nvPr/>
        </p:nvSpPr>
        <p:spPr bwMode="auto">
          <a:xfrm>
            <a:off x="928663" y="2071678"/>
            <a:ext cx="3643338" cy="1857388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 rtl="1" fontAlgn="base"/>
            <a:r>
              <a:rPr lang="fa-IR" sz="2800" b="1" baseline="0" dirty="0" smtClean="0">
                <a:solidFill>
                  <a:srgbClr val="000099"/>
                </a:solidFill>
                <a:latin typeface="+mj-lt"/>
              </a:rPr>
              <a:t>اجتماعی کردن</a:t>
            </a:r>
          </a:p>
          <a:p>
            <a:pPr algn="ctr" rtl="1" fontAlgn="base"/>
            <a:r>
              <a:rPr lang="en-US" sz="1600" baseline="0" dirty="0" smtClean="0">
                <a:solidFill>
                  <a:srgbClr val="FF3300"/>
                </a:solidFill>
                <a:latin typeface="+mj-lt"/>
              </a:rPr>
              <a:t>Socialization</a:t>
            </a:r>
            <a:endParaRPr lang="en-US" sz="1800" baseline="0" dirty="0">
              <a:solidFill>
                <a:srgbClr val="FF3300"/>
              </a:solidFill>
              <a:latin typeface="+mj-lt"/>
            </a:endParaRPr>
          </a:p>
          <a:p>
            <a:pPr algn="ctr" rtl="1" fontAlgn="base"/>
            <a:r>
              <a:rPr lang="fa-IR" baseline="0" dirty="0">
                <a:latin typeface="+mj-lt"/>
              </a:rPr>
              <a:t>انسان‌ها با يكديگر صحبت مي‌كنند و </a:t>
            </a:r>
            <a:r>
              <a:rPr lang="fa-IR" baseline="0" dirty="0" smtClean="0">
                <a:latin typeface="+mj-lt"/>
              </a:rPr>
              <a:t>دانش </a:t>
            </a:r>
            <a:r>
              <a:rPr lang="fa-IR" baseline="0" dirty="0">
                <a:latin typeface="+mj-lt"/>
              </a:rPr>
              <a:t>رد و بدل </a:t>
            </a:r>
            <a:r>
              <a:rPr lang="fa-IR" baseline="0" dirty="0" smtClean="0">
                <a:latin typeface="+mj-lt"/>
              </a:rPr>
              <a:t>مي‌كنند.</a:t>
            </a:r>
            <a:endParaRPr lang="en-US" baseline="0" dirty="0">
              <a:latin typeface="+mj-lt"/>
            </a:endParaRPr>
          </a:p>
        </p:txBody>
      </p:sp>
      <p:sp>
        <p:nvSpPr>
          <p:cNvPr id="530436" name="Text Box 7"/>
          <p:cNvSpPr txBox="1">
            <a:spLocks noChangeArrowheads="1"/>
          </p:cNvSpPr>
          <p:nvPr/>
        </p:nvSpPr>
        <p:spPr bwMode="auto">
          <a:xfrm>
            <a:off x="1500166" y="1571612"/>
            <a:ext cx="2603500" cy="40011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000" b="1" baseline="0" dirty="0">
                <a:latin typeface="Times New Roman" pitchFamily="18" charset="0"/>
                <a:cs typeface="+mj-cs"/>
              </a:rPr>
              <a:t>دانش </a:t>
            </a:r>
            <a:r>
              <a:rPr lang="fa-IR" sz="2000" b="1" baseline="0" dirty="0" smtClean="0">
                <a:latin typeface="Times New Roman" pitchFamily="18" charset="0"/>
                <a:cs typeface="+mj-cs"/>
              </a:rPr>
              <a:t>صریح</a:t>
            </a:r>
            <a:endParaRPr lang="en-US" sz="2000" b="1" baseline="0" dirty="0">
              <a:latin typeface="Times New Roman" pitchFamily="18" charset="0"/>
              <a:cs typeface="+mj-cs"/>
            </a:endParaRPr>
          </a:p>
        </p:txBody>
      </p:sp>
      <p:sp>
        <p:nvSpPr>
          <p:cNvPr id="530440" name="Rectangle 12"/>
          <p:cNvSpPr>
            <a:spLocks noChangeArrowheads="1"/>
          </p:cNvSpPr>
          <p:nvPr/>
        </p:nvSpPr>
        <p:spPr bwMode="auto">
          <a:xfrm>
            <a:off x="928663" y="3929066"/>
            <a:ext cx="3643338" cy="17859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 rtl="1" fontAlgn="base"/>
            <a:r>
              <a:rPr lang="fa-IR" sz="2800" b="1" dirty="0" smtClean="0">
                <a:solidFill>
                  <a:srgbClr val="000099"/>
                </a:solidFill>
                <a:latin typeface="+mj-lt"/>
              </a:rPr>
              <a:t>درونی کردن</a:t>
            </a:r>
            <a:endParaRPr lang="en-US" sz="2800" b="1" baseline="0" dirty="0" smtClean="0">
              <a:solidFill>
                <a:srgbClr val="000099"/>
              </a:solidFill>
              <a:latin typeface="+mj-lt"/>
            </a:endParaRPr>
          </a:p>
          <a:p>
            <a:pPr algn="ctr" rtl="1" fontAlgn="base"/>
            <a:r>
              <a:rPr lang="en-US" sz="1600" baseline="0" dirty="0" smtClean="0">
                <a:solidFill>
                  <a:srgbClr val="FF3300"/>
                </a:solidFill>
                <a:latin typeface="+mj-lt"/>
              </a:rPr>
              <a:t>Internalization</a:t>
            </a:r>
            <a:endParaRPr lang="en-US" sz="1600" baseline="0" dirty="0">
              <a:solidFill>
                <a:srgbClr val="FF3300"/>
              </a:solidFill>
              <a:latin typeface="+mj-lt"/>
            </a:endParaRPr>
          </a:p>
          <a:p>
            <a:pPr algn="ctr" rtl="1" fontAlgn="base"/>
            <a:r>
              <a:rPr lang="fa-IR" baseline="0" dirty="0">
                <a:latin typeface="+mj-lt"/>
              </a:rPr>
              <a:t>افراد بعد از مطالعه مستندات و مطالب موجود در رايانه آن را ياد گرفته و مورد استفاده قرار </a:t>
            </a:r>
            <a:r>
              <a:rPr lang="fa-IR" baseline="0" dirty="0" smtClean="0">
                <a:latin typeface="+mj-lt"/>
              </a:rPr>
              <a:t>مي‌دهند.</a:t>
            </a:r>
            <a:endParaRPr lang="en-US" baseline="0" dirty="0">
              <a:latin typeface="+mj-lt"/>
            </a:endParaRPr>
          </a:p>
        </p:txBody>
      </p:sp>
      <p:sp>
        <p:nvSpPr>
          <p:cNvPr id="530444" name="Rectangle 18"/>
          <p:cNvSpPr>
            <a:spLocks noChangeArrowheads="1"/>
          </p:cNvSpPr>
          <p:nvPr/>
        </p:nvSpPr>
        <p:spPr bwMode="auto">
          <a:xfrm>
            <a:off x="4572000" y="2071678"/>
            <a:ext cx="3571900" cy="1857388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 rtl="1" fontAlgn="base"/>
            <a:r>
              <a:rPr lang="fa-IR" sz="2800" b="1" baseline="0" dirty="0" smtClean="0">
                <a:solidFill>
                  <a:srgbClr val="000099"/>
                </a:solidFill>
                <a:latin typeface="+mj-lt"/>
              </a:rPr>
              <a:t>بیرونی کردن</a:t>
            </a:r>
          </a:p>
          <a:p>
            <a:pPr algn="ctr" rtl="1" fontAlgn="base"/>
            <a:r>
              <a:rPr lang="en-US" sz="1600" baseline="0" dirty="0" smtClean="0">
                <a:solidFill>
                  <a:srgbClr val="FF3300"/>
                </a:solidFill>
                <a:latin typeface="+mj-lt"/>
              </a:rPr>
              <a:t>Externalization</a:t>
            </a:r>
            <a:endParaRPr lang="en-US" sz="1600" baseline="0" dirty="0">
              <a:solidFill>
                <a:srgbClr val="FF3300"/>
              </a:solidFill>
              <a:latin typeface="+mj-lt"/>
            </a:endParaRPr>
          </a:p>
          <a:p>
            <a:pPr algn="ctr" rtl="1" fontAlgn="base"/>
            <a:r>
              <a:rPr lang="fa-IR" baseline="0" dirty="0">
                <a:latin typeface="+mj-lt"/>
              </a:rPr>
              <a:t>فرد دانش را از طريق مستنداتي مانند كتاب، مقاله، نامه، گزارش و... منتقل </a:t>
            </a:r>
            <a:r>
              <a:rPr lang="fa-IR" baseline="0" dirty="0" smtClean="0">
                <a:latin typeface="+mj-lt"/>
              </a:rPr>
              <a:t>مي‌كند.</a:t>
            </a:r>
            <a:endParaRPr lang="en-US" baseline="0" dirty="0">
              <a:latin typeface="+mj-lt"/>
            </a:endParaRPr>
          </a:p>
        </p:txBody>
      </p:sp>
      <p:sp>
        <p:nvSpPr>
          <p:cNvPr id="530449" name="Rectangle 24"/>
          <p:cNvSpPr>
            <a:spLocks noChangeArrowheads="1"/>
          </p:cNvSpPr>
          <p:nvPr/>
        </p:nvSpPr>
        <p:spPr bwMode="auto">
          <a:xfrm>
            <a:off x="4572000" y="3929066"/>
            <a:ext cx="3571900" cy="17859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45720" rIns="45720" anchor="ctr"/>
          <a:lstStyle/>
          <a:p>
            <a:pPr algn="ctr" rtl="1" fontAlgn="base"/>
            <a:r>
              <a:rPr lang="fa-IR" sz="2800" b="1" baseline="0" dirty="0" smtClean="0">
                <a:solidFill>
                  <a:srgbClr val="000099"/>
                </a:solidFill>
                <a:latin typeface="+mj-lt"/>
              </a:rPr>
              <a:t>ترکیب</a:t>
            </a:r>
            <a:r>
              <a:rPr lang="fa-IR" sz="2800" b="1" dirty="0" smtClean="0">
                <a:solidFill>
                  <a:srgbClr val="000099"/>
                </a:solidFill>
                <a:latin typeface="+mj-lt"/>
              </a:rPr>
              <a:t> کردن</a:t>
            </a:r>
            <a:endParaRPr lang="fa-IR" sz="2800" b="1" baseline="0" dirty="0" smtClean="0">
              <a:solidFill>
                <a:srgbClr val="000099"/>
              </a:solidFill>
              <a:latin typeface="+mj-lt"/>
            </a:endParaRPr>
          </a:p>
          <a:p>
            <a:pPr algn="ctr" rtl="1" fontAlgn="base"/>
            <a:r>
              <a:rPr lang="en-US" sz="1600" baseline="0" dirty="0" smtClean="0">
                <a:solidFill>
                  <a:srgbClr val="FF3300"/>
                </a:solidFill>
                <a:latin typeface="+mj-lt"/>
              </a:rPr>
              <a:t>Combination</a:t>
            </a:r>
            <a:endParaRPr lang="en-US" sz="1800" baseline="0" dirty="0">
              <a:solidFill>
                <a:srgbClr val="FF3300"/>
              </a:solidFill>
              <a:latin typeface="+mj-lt"/>
            </a:endParaRPr>
          </a:p>
          <a:p>
            <a:pPr algn="ctr" rtl="1" fontAlgn="base"/>
            <a:r>
              <a:rPr lang="fa-IR" baseline="0" dirty="0">
                <a:latin typeface="+mj-lt"/>
              </a:rPr>
              <a:t>دانش موجود به شكل مستند يا ذخيره شده در رايانه با هم تركيب شده و ارتباطاتشان تعريف </a:t>
            </a:r>
            <a:r>
              <a:rPr lang="fa-IR" baseline="0" dirty="0" smtClean="0">
                <a:latin typeface="+mj-lt"/>
              </a:rPr>
              <a:t>مي‌شود.</a:t>
            </a:r>
            <a:endParaRPr lang="en-US" b="0" baseline="0" dirty="0">
              <a:latin typeface="+mj-lt"/>
            </a:endParaRPr>
          </a:p>
        </p:txBody>
      </p:sp>
      <p:sp>
        <p:nvSpPr>
          <p:cNvPr id="530450" name="Text Box 25"/>
          <p:cNvSpPr txBox="1">
            <a:spLocks noChangeArrowheads="1"/>
          </p:cNvSpPr>
          <p:nvPr/>
        </p:nvSpPr>
        <p:spPr bwMode="auto">
          <a:xfrm>
            <a:off x="5521345" y="1571612"/>
            <a:ext cx="1908175" cy="40011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000" b="1" baseline="0" dirty="0">
                <a:latin typeface="Times New Roman" pitchFamily="18" charset="0"/>
                <a:cs typeface="+mj-cs"/>
              </a:rPr>
              <a:t>دانش </a:t>
            </a:r>
            <a:r>
              <a:rPr lang="fa-IR" sz="2000" b="1" baseline="0" dirty="0" smtClean="0">
                <a:latin typeface="Times New Roman" pitchFamily="18" charset="0"/>
                <a:cs typeface="+mj-cs"/>
              </a:rPr>
              <a:t>صریح</a:t>
            </a:r>
            <a:endParaRPr lang="en-US" sz="2000" b="1" baseline="0" dirty="0">
              <a:latin typeface="Times New Roman" pitchFamily="18" charset="0"/>
              <a:cs typeface="+mj-cs"/>
            </a:endParaRPr>
          </a:p>
        </p:txBody>
      </p:sp>
      <p:sp>
        <p:nvSpPr>
          <p:cNvPr id="530454" name="Text Box 35"/>
          <p:cNvSpPr txBox="1">
            <a:spLocks noChangeArrowheads="1"/>
          </p:cNvSpPr>
          <p:nvPr/>
        </p:nvSpPr>
        <p:spPr bwMode="auto">
          <a:xfrm>
            <a:off x="2468566" y="5686444"/>
            <a:ext cx="2603500" cy="4572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400" b="1" baseline="0" dirty="0">
                <a:solidFill>
                  <a:srgbClr val="000099"/>
                </a:solidFill>
                <a:latin typeface="Times New Roman" pitchFamily="18" charset="0"/>
              </a:rPr>
              <a:t>دانش </a:t>
            </a:r>
            <a:r>
              <a:rPr lang="fa-IR" sz="2400" b="1" baseline="0" dirty="0" smtClean="0">
                <a:solidFill>
                  <a:srgbClr val="000099"/>
                </a:solidFill>
                <a:latin typeface="Times New Roman" pitchFamily="18" charset="0"/>
              </a:rPr>
              <a:t>ضمنی</a:t>
            </a:r>
            <a:endParaRPr lang="en-US" sz="2400" b="1" baseline="0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4572000" y="785794"/>
            <a:ext cx="385765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 fontAlgn="base">
              <a:spcBef>
                <a:spcPct val="50000"/>
              </a:spcBef>
            </a:pPr>
            <a:r>
              <a:rPr lang="fa-IR" sz="2800" b="1" baseline="0" dirty="0" smtClean="0">
                <a:solidFill>
                  <a:srgbClr val="C00000"/>
                </a:solidFill>
                <a:latin typeface="+mj-lt"/>
                <a:cs typeface="+mj-cs"/>
              </a:rPr>
              <a:t>مد</a:t>
            </a:r>
            <a:r>
              <a:rPr lang="fa-IR" sz="2800" b="1" dirty="0" smtClean="0">
                <a:solidFill>
                  <a:srgbClr val="C00000"/>
                </a:solidFill>
                <a:latin typeface="+mj-lt"/>
                <a:cs typeface="+mj-cs"/>
              </a:rPr>
              <a:t>ل </a:t>
            </a:r>
            <a:r>
              <a:rPr lang="en-US" sz="2800" b="1" dirty="0" smtClean="0">
                <a:solidFill>
                  <a:srgbClr val="C00000"/>
                </a:solidFill>
                <a:latin typeface="+mj-lt"/>
                <a:cs typeface="+mj-cs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+mj-lt"/>
                <a:cs typeface="+mj-cs"/>
              </a:rPr>
              <a:t>Nonaka</a:t>
            </a:r>
            <a:r>
              <a:rPr lang="fa-IR" sz="2800" b="1" dirty="0" smtClean="0">
                <a:solidFill>
                  <a:srgbClr val="C00000"/>
                </a:solidFill>
                <a:latin typeface="+mj-lt"/>
                <a:cs typeface="+mj-cs"/>
              </a:rPr>
              <a:t>و  </a:t>
            </a:r>
            <a:r>
              <a:rPr lang="en-US" sz="2800" b="1" dirty="0" smtClean="0">
                <a:solidFill>
                  <a:srgbClr val="C00000"/>
                </a:solidFill>
                <a:latin typeface="+mj-lt"/>
                <a:cs typeface="+mj-cs"/>
              </a:rPr>
              <a:t>Takeuchi</a:t>
            </a:r>
            <a:r>
              <a:rPr lang="fa-IR" sz="2800" b="1" baseline="0" dirty="0" smtClean="0">
                <a:solidFill>
                  <a:srgbClr val="C00000"/>
                </a:solidFill>
                <a:latin typeface="+mj-lt"/>
                <a:cs typeface="+mj-cs"/>
              </a:rPr>
              <a:t> </a:t>
            </a:r>
            <a:endParaRPr lang="en-US" sz="2800" b="1" baseline="0" dirty="0">
              <a:solidFill>
                <a:srgbClr val="C00000"/>
              </a:solidFill>
              <a:latin typeface="+mj-lt"/>
              <a:cs typeface="+mj-cs"/>
            </a:endParaRPr>
          </a:p>
        </p:txBody>
      </p:sp>
      <p:sp>
        <p:nvSpPr>
          <p:cNvPr id="30" name="Pentagon 29"/>
          <p:cNvSpPr/>
          <p:nvPr/>
        </p:nvSpPr>
        <p:spPr>
          <a:xfrm flipH="1">
            <a:off x="714348" y="5786454"/>
            <a:ext cx="7429552" cy="428628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entagon 30"/>
          <p:cNvSpPr/>
          <p:nvPr/>
        </p:nvSpPr>
        <p:spPr>
          <a:xfrm rot="5400000" flipH="1">
            <a:off x="-1285916" y="3571876"/>
            <a:ext cx="3857652" cy="428628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entagon 31"/>
          <p:cNvSpPr/>
          <p:nvPr/>
        </p:nvSpPr>
        <p:spPr>
          <a:xfrm rot="16200000" flipH="1">
            <a:off x="6500826" y="3786190"/>
            <a:ext cx="3857652" cy="428628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1357290" y="5814972"/>
            <a:ext cx="2603500" cy="40011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000" b="1" baseline="0" dirty="0">
                <a:latin typeface="Times New Roman" pitchFamily="18" charset="0"/>
                <a:cs typeface="+mj-cs"/>
              </a:rPr>
              <a:t>دانش ضمني</a:t>
            </a:r>
            <a:endParaRPr lang="en-US" sz="2000" b="1" baseline="0" dirty="0">
              <a:latin typeface="Times New Roman" pitchFamily="18" charset="0"/>
              <a:cs typeface="+mj-cs"/>
            </a:endParaRPr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 rot="5400000">
            <a:off x="7489851" y="4683099"/>
            <a:ext cx="1908175" cy="40011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000" b="1" baseline="0" dirty="0">
                <a:latin typeface="Times New Roman" pitchFamily="18" charset="0"/>
                <a:cs typeface="+mj-cs"/>
              </a:rPr>
              <a:t>دانش </a:t>
            </a:r>
            <a:r>
              <a:rPr lang="fa-IR" sz="2000" b="1" baseline="0" dirty="0" smtClean="0">
                <a:latin typeface="Times New Roman" pitchFamily="18" charset="0"/>
                <a:cs typeface="+mj-cs"/>
              </a:rPr>
              <a:t>ضمنی</a:t>
            </a:r>
            <a:endParaRPr lang="en-US" sz="2000" b="1" baseline="0" dirty="0">
              <a:latin typeface="Times New Roman" pitchFamily="18" charset="0"/>
              <a:cs typeface="+mj-cs"/>
            </a:endParaRPr>
          </a:p>
        </p:txBody>
      </p:sp>
      <p:sp>
        <p:nvSpPr>
          <p:cNvPr id="35" name="Text Box 25"/>
          <p:cNvSpPr txBox="1">
            <a:spLocks noChangeArrowheads="1"/>
          </p:cNvSpPr>
          <p:nvPr/>
        </p:nvSpPr>
        <p:spPr bwMode="auto">
          <a:xfrm rot="5400000">
            <a:off x="7489851" y="2917799"/>
            <a:ext cx="1908175" cy="40011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000" b="1" baseline="0" dirty="0">
                <a:latin typeface="Times New Roman" pitchFamily="18" charset="0"/>
                <a:cs typeface="+mj-cs"/>
              </a:rPr>
              <a:t>دانش </a:t>
            </a:r>
            <a:r>
              <a:rPr lang="fa-IR" sz="2000" b="1" dirty="0" smtClean="0">
                <a:latin typeface="Times New Roman" pitchFamily="18" charset="0"/>
                <a:cs typeface="+mj-cs"/>
              </a:rPr>
              <a:t>صریح</a:t>
            </a:r>
            <a:endParaRPr lang="en-US" sz="2000" b="1" baseline="0" dirty="0">
              <a:latin typeface="Times New Roman" pitchFamily="18" charset="0"/>
              <a:cs typeface="+mj-cs"/>
            </a:endParaRP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5111772" y="5814972"/>
            <a:ext cx="2603500" cy="40011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000" b="1" baseline="0" dirty="0">
                <a:latin typeface="Times New Roman" pitchFamily="18" charset="0"/>
                <a:cs typeface="+mj-cs"/>
              </a:rPr>
              <a:t>دانش ضمني</a:t>
            </a:r>
            <a:endParaRPr lang="en-US" sz="2000" b="1" baseline="0" dirty="0">
              <a:latin typeface="Times New Roman" pitchFamily="18" charset="0"/>
              <a:cs typeface="+mj-cs"/>
            </a:endParaRPr>
          </a:p>
        </p:txBody>
      </p:sp>
      <p:sp>
        <p:nvSpPr>
          <p:cNvPr id="37" name="Text Box 25"/>
          <p:cNvSpPr txBox="1">
            <a:spLocks noChangeArrowheads="1"/>
          </p:cNvSpPr>
          <p:nvPr/>
        </p:nvSpPr>
        <p:spPr bwMode="auto">
          <a:xfrm rot="16200000">
            <a:off x="-325464" y="4632311"/>
            <a:ext cx="1908175" cy="40011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000" b="1" baseline="0" dirty="0">
                <a:latin typeface="Times New Roman" pitchFamily="18" charset="0"/>
                <a:cs typeface="+mj-cs"/>
              </a:rPr>
              <a:t>دانش </a:t>
            </a:r>
            <a:r>
              <a:rPr lang="fa-IR" sz="2000" b="1" baseline="0" dirty="0" smtClean="0">
                <a:latin typeface="Times New Roman" pitchFamily="18" charset="0"/>
                <a:cs typeface="+mj-cs"/>
              </a:rPr>
              <a:t>ضمنی</a:t>
            </a:r>
            <a:endParaRPr lang="en-US" sz="2000" b="1" baseline="0" dirty="0">
              <a:latin typeface="Times New Roman" pitchFamily="18" charset="0"/>
              <a:cs typeface="+mj-cs"/>
            </a:endParaRPr>
          </a:p>
        </p:txBody>
      </p:sp>
      <p:sp>
        <p:nvSpPr>
          <p:cNvPr id="38" name="Text Box 25"/>
          <p:cNvSpPr txBox="1">
            <a:spLocks noChangeArrowheads="1"/>
          </p:cNvSpPr>
          <p:nvPr/>
        </p:nvSpPr>
        <p:spPr bwMode="auto">
          <a:xfrm rot="16200000">
            <a:off x="-325464" y="2825711"/>
            <a:ext cx="1908175" cy="40011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/>
            <a:r>
              <a:rPr lang="fa-IR" sz="2000" b="1" baseline="0" dirty="0">
                <a:latin typeface="Times New Roman" pitchFamily="18" charset="0"/>
                <a:cs typeface="+mj-cs"/>
              </a:rPr>
              <a:t>دانش </a:t>
            </a:r>
            <a:r>
              <a:rPr lang="fa-IR" sz="2000" b="1" dirty="0" smtClean="0">
                <a:latin typeface="Times New Roman" pitchFamily="18" charset="0"/>
                <a:cs typeface="+mj-cs"/>
              </a:rPr>
              <a:t>صریح</a:t>
            </a:r>
            <a:endParaRPr lang="en-US" sz="2000" b="1" baseline="0" dirty="0">
              <a:latin typeface="Times New Roman" pitchFamily="18" charset="0"/>
              <a:cs typeface="+mj-cs"/>
            </a:endParaRPr>
          </a:p>
        </p:txBody>
      </p:sp>
      <p:pic>
        <p:nvPicPr>
          <p:cNvPr id="39" name="Picture 1" descr="127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73098">
            <a:off x="8395146" y="785322"/>
            <a:ext cx="647573" cy="64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0" y="785794"/>
            <a:ext cx="385765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 fontAlgn="base">
              <a:spcBef>
                <a:spcPct val="50000"/>
              </a:spcBef>
            </a:pPr>
            <a:r>
              <a:rPr lang="fa-IR" sz="2800" b="1" baseline="0" dirty="0" smtClean="0">
                <a:solidFill>
                  <a:srgbClr val="C00000"/>
                </a:solidFill>
                <a:latin typeface="+mj-lt"/>
                <a:cs typeface="+mj-cs"/>
              </a:rPr>
              <a:t>مد</a:t>
            </a:r>
            <a:r>
              <a:rPr lang="fa-IR" sz="2800" b="1" dirty="0" smtClean="0">
                <a:solidFill>
                  <a:srgbClr val="C00000"/>
                </a:solidFill>
                <a:latin typeface="+mj-lt"/>
                <a:cs typeface="+mj-cs"/>
              </a:rPr>
              <a:t>ل </a:t>
            </a:r>
            <a:r>
              <a:rPr lang="en-US" sz="2800" b="1" dirty="0" smtClean="0">
                <a:solidFill>
                  <a:srgbClr val="C00000"/>
                </a:solidFill>
                <a:latin typeface="+mj-lt"/>
                <a:cs typeface="+mj-cs"/>
              </a:rPr>
              <a:t> Zack </a:t>
            </a:r>
            <a:r>
              <a:rPr lang="fa-IR" sz="2800" b="1" baseline="0" dirty="0" smtClean="0">
                <a:solidFill>
                  <a:srgbClr val="C00000"/>
                </a:solidFill>
                <a:latin typeface="+mj-lt"/>
                <a:cs typeface="+mj-cs"/>
              </a:rPr>
              <a:t> </a:t>
            </a:r>
            <a:endParaRPr lang="en-US" sz="2800" b="1" baseline="0" dirty="0">
              <a:solidFill>
                <a:srgbClr val="C00000"/>
              </a:solidFill>
              <a:latin typeface="+mj-lt"/>
              <a:cs typeface="+mj-cs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142844" y="1571612"/>
          <a:ext cx="8858312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" descr="1275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873098">
            <a:off x="8395146" y="785322"/>
            <a:ext cx="647573" cy="64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Line 23"/>
          <p:cNvSpPr>
            <a:spLocks noChangeShapeType="1"/>
          </p:cNvSpPr>
          <p:nvPr/>
        </p:nvSpPr>
        <p:spPr bwMode="auto">
          <a:xfrm>
            <a:off x="3992563" y="3613150"/>
            <a:ext cx="0" cy="17510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77" name="Line 24"/>
          <p:cNvSpPr>
            <a:spLocks noChangeShapeType="1"/>
          </p:cNvSpPr>
          <p:nvPr/>
        </p:nvSpPr>
        <p:spPr bwMode="auto">
          <a:xfrm>
            <a:off x="4057651" y="3613150"/>
            <a:ext cx="1481138" cy="17653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Line 25"/>
          <p:cNvSpPr>
            <a:spLocks noChangeShapeType="1"/>
          </p:cNvSpPr>
          <p:nvPr/>
        </p:nvSpPr>
        <p:spPr bwMode="auto">
          <a:xfrm>
            <a:off x="4070351" y="3522663"/>
            <a:ext cx="2022475" cy="9144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79" name="Line 26"/>
          <p:cNvSpPr>
            <a:spLocks noChangeShapeType="1"/>
          </p:cNvSpPr>
          <p:nvPr/>
        </p:nvSpPr>
        <p:spPr bwMode="auto">
          <a:xfrm>
            <a:off x="4070351" y="3419475"/>
            <a:ext cx="141605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0" name="Line 27"/>
          <p:cNvSpPr>
            <a:spLocks noChangeShapeType="1"/>
          </p:cNvSpPr>
          <p:nvPr/>
        </p:nvSpPr>
        <p:spPr bwMode="auto">
          <a:xfrm>
            <a:off x="3246438" y="4464050"/>
            <a:ext cx="695325" cy="8874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1" name="Line 28"/>
          <p:cNvSpPr>
            <a:spLocks noChangeShapeType="1"/>
          </p:cNvSpPr>
          <p:nvPr/>
        </p:nvSpPr>
        <p:spPr bwMode="auto">
          <a:xfrm>
            <a:off x="3246438" y="4476750"/>
            <a:ext cx="2279650" cy="9017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2" name="Line 29"/>
          <p:cNvSpPr>
            <a:spLocks noChangeShapeType="1"/>
          </p:cNvSpPr>
          <p:nvPr/>
        </p:nvSpPr>
        <p:spPr bwMode="auto">
          <a:xfrm>
            <a:off x="3246438" y="4489450"/>
            <a:ext cx="284638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3" name="Line 30"/>
          <p:cNvSpPr>
            <a:spLocks noChangeShapeType="1"/>
          </p:cNvSpPr>
          <p:nvPr/>
        </p:nvSpPr>
        <p:spPr bwMode="auto">
          <a:xfrm flipV="1">
            <a:off x="3246438" y="3497263"/>
            <a:ext cx="2227263" cy="1004888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4" name="Line 31"/>
          <p:cNvSpPr>
            <a:spLocks noChangeShapeType="1"/>
          </p:cNvSpPr>
          <p:nvPr/>
        </p:nvSpPr>
        <p:spPr bwMode="auto">
          <a:xfrm flipV="1">
            <a:off x="3259138" y="3613150"/>
            <a:ext cx="695325" cy="863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5" name="Line 32"/>
          <p:cNvSpPr>
            <a:spLocks noChangeShapeType="1"/>
          </p:cNvSpPr>
          <p:nvPr/>
        </p:nvSpPr>
        <p:spPr bwMode="auto">
          <a:xfrm>
            <a:off x="4083051" y="5441950"/>
            <a:ext cx="14557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6" name="Line 33"/>
          <p:cNvSpPr>
            <a:spLocks noChangeShapeType="1"/>
          </p:cNvSpPr>
          <p:nvPr/>
        </p:nvSpPr>
        <p:spPr bwMode="auto">
          <a:xfrm flipV="1">
            <a:off x="4083051" y="4552950"/>
            <a:ext cx="2009775" cy="8112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7" name="Line 34"/>
          <p:cNvSpPr>
            <a:spLocks noChangeShapeType="1"/>
          </p:cNvSpPr>
          <p:nvPr/>
        </p:nvSpPr>
        <p:spPr bwMode="auto">
          <a:xfrm flipV="1">
            <a:off x="4083051" y="3625850"/>
            <a:ext cx="1403350" cy="17129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 flipV="1">
            <a:off x="5564188" y="3613150"/>
            <a:ext cx="12700" cy="17383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9" name="Line 36"/>
          <p:cNvSpPr>
            <a:spLocks noChangeShapeType="1"/>
          </p:cNvSpPr>
          <p:nvPr/>
        </p:nvSpPr>
        <p:spPr bwMode="auto">
          <a:xfrm flipV="1">
            <a:off x="5602288" y="4579938"/>
            <a:ext cx="476250" cy="771525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90" name="Line 37"/>
          <p:cNvSpPr>
            <a:spLocks noChangeShapeType="1"/>
          </p:cNvSpPr>
          <p:nvPr/>
        </p:nvSpPr>
        <p:spPr bwMode="auto">
          <a:xfrm flipH="1" flipV="1">
            <a:off x="5641976" y="3651250"/>
            <a:ext cx="450850" cy="7477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Line 2"/>
          <p:cNvSpPr>
            <a:spLocks noChangeShapeType="1"/>
          </p:cNvSpPr>
          <p:nvPr/>
        </p:nvSpPr>
        <p:spPr bwMode="auto">
          <a:xfrm>
            <a:off x="571472" y="2930530"/>
            <a:ext cx="7863840" cy="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>
            <a:off x="586712" y="2961010"/>
            <a:ext cx="1906" cy="301752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5500694" y="5286388"/>
            <a:ext cx="1176925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تسهيم دانش</a:t>
            </a:r>
            <a:endParaRPr lang="en-US" sz="2000" dirty="0">
              <a:solidFill>
                <a:schemeClr val="tx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785918" y="4286256"/>
            <a:ext cx="1571636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rgbClr val="000099"/>
                </a:solidFill>
                <a:latin typeface="Lotus" pitchFamily="2" charset="-78"/>
                <a:cs typeface="B Nazanin" pitchFamily="2" charset="-78"/>
              </a:rPr>
              <a:t>كسب دانش</a:t>
            </a:r>
            <a:endParaRPr lang="en-US" sz="2000" dirty="0">
              <a:solidFill>
                <a:srgbClr val="000099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5811143" y="1857364"/>
            <a:ext cx="1189749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ارزيابي دانش</a:t>
            </a:r>
            <a:endParaRPr lang="en-US" sz="2000" dirty="0">
              <a:solidFill>
                <a:schemeClr val="tx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2394455" y="1844620"/>
            <a:ext cx="1391727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هدف</a:t>
            </a:r>
            <a:r>
              <a:rPr lang="fa-IR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‎</a:t>
            </a:r>
            <a:r>
              <a:rPr lang="ar-SA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هاي دانش</a:t>
            </a:r>
            <a:endParaRPr lang="en-US" sz="2000" dirty="0">
              <a:solidFill>
                <a:schemeClr val="tx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5500694" y="3314642"/>
            <a:ext cx="1422184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استفاده از دانش</a:t>
            </a:r>
            <a:endParaRPr lang="en-US" sz="2000" dirty="0">
              <a:solidFill>
                <a:schemeClr val="tx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2726694" y="3243204"/>
            <a:ext cx="1345240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شناسايي دانش</a:t>
            </a:r>
            <a:endParaRPr lang="en-US" sz="2000">
              <a:solidFill>
                <a:schemeClr val="tx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2633720" y="5286388"/>
            <a:ext cx="1438214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en-US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  </a:t>
            </a:r>
            <a:r>
              <a:rPr lang="ar-SA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توسعه</a:t>
            </a:r>
            <a:r>
              <a:rPr lang="fa-IR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‎ی</a:t>
            </a:r>
            <a:r>
              <a:rPr lang="ar-SA" sz="2000" dirty="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 دانش</a:t>
            </a:r>
            <a:endParaRPr lang="en-US" sz="2000" dirty="0">
              <a:solidFill>
                <a:schemeClr val="tx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6072198" y="4288874"/>
            <a:ext cx="1667444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rgbClr val="000099"/>
                </a:solidFill>
                <a:latin typeface="Lotus" pitchFamily="2" charset="-78"/>
                <a:cs typeface="B Nazanin" pitchFamily="2" charset="-78"/>
              </a:rPr>
              <a:t>نگهداري از دانش</a:t>
            </a:r>
            <a:endParaRPr lang="en-US" sz="2000" dirty="0">
              <a:solidFill>
                <a:srgbClr val="000099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53" name="Line 18"/>
          <p:cNvSpPr>
            <a:spLocks noChangeShapeType="1"/>
          </p:cNvSpPr>
          <p:nvPr/>
        </p:nvSpPr>
        <p:spPr bwMode="auto">
          <a:xfrm>
            <a:off x="8420072" y="2961010"/>
            <a:ext cx="0" cy="301752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55" name="Line 20"/>
          <p:cNvSpPr>
            <a:spLocks noChangeShapeType="1"/>
          </p:cNvSpPr>
          <p:nvPr/>
        </p:nvSpPr>
        <p:spPr bwMode="auto">
          <a:xfrm>
            <a:off x="571472" y="5978530"/>
            <a:ext cx="7863840" cy="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59" name="Line 28"/>
          <p:cNvSpPr>
            <a:spLocks noChangeShapeType="1"/>
          </p:cNvSpPr>
          <p:nvPr/>
        </p:nvSpPr>
        <p:spPr bwMode="auto">
          <a:xfrm flipH="1" flipV="1">
            <a:off x="6454085" y="2290450"/>
            <a:ext cx="0" cy="640080"/>
          </a:xfrm>
          <a:prstGeom prst="line">
            <a:avLst/>
          </a:prstGeom>
          <a:noFill/>
          <a:ln w="28575">
            <a:solidFill>
              <a:srgbClr val="7030A0"/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rot="16200000" flipH="1">
            <a:off x="2817383" y="2610490"/>
            <a:ext cx="640080" cy="0"/>
          </a:xfrm>
          <a:prstGeom prst="straightConnector1">
            <a:avLst/>
          </a:prstGeom>
          <a:noFill/>
          <a:ln w="28575">
            <a:solidFill>
              <a:srgbClr val="7030A0"/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</p:cxnSp>
      <p:sp>
        <p:nvSpPr>
          <p:cNvPr id="92" name="Left Arrow Callout 91"/>
          <p:cNvSpPr/>
          <p:nvPr/>
        </p:nvSpPr>
        <p:spPr>
          <a:xfrm>
            <a:off x="3857620" y="1714488"/>
            <a:ext cx="1857388" cy="785818"/>
          </a:xfrm>
          <a:prstGeom prst="leftArrowCallout">
            <a:avLst>
              <a:gd name="adj1" fmla="val 25000"/>
              <a:gd name="adj2" fmla="val 46465"/>
              <a:gd name="adj3" fmla="val 27260"/>
              <a:gd name="adj4" fmla="val 8280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fa-IR" sz="1600" b="1" dirty="0" smtClean="0"/>
              <a:t>بازخورد</a:t>
            </a:r>
            <a:endParaRPr lang="en-US" sz="1600" b="1" dirty="0"/>
          </a:p>
        </p:txBody>
      </p:sp>
      <p:sp>
        <p:nvSpPr>
          <p:cNvPr id="96" name="Text Box 3"/>
          <p:cNvSpPr txBox="1">
            <a:spLocks noChangeArrowheads="1"/>
          </p:cNvSpPr>
          <p:nvPr/>
        </p:nvSpPr>
        <p:spPr bwMode="auto">
          <a:xfrm>
            <a:off x="4143372" y="834078"/>
            <a:ext cx="421484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 fontAlgn="base">
              <a:spcBef>
                <a:spcPct val="50000"/>
              </a:spcBef>
            </a:pPr>
            <a:r>
              <a:rPr lang="fa-IR" sz="2800" b="1" baseline="0" dirty="0" smtClean="0">
                <a:solidFill>
                  <a:srgbClr val="C00000"/>
                </a:solidFill>
                <a:latin typeface="+mj-lt"/>
                <a:cs typeface="+mj-cs"/>
              </a:rPr>
              <a:t>مدل فرآیند های دانایی پروبست</a:t>
            </a:r>
            <a:endParaRPr lang="en-US" sz="2800" b="1" baseline="0" dirty="0">
              <a:solidFill>
                <a:srgbClr val="C00000"/>
              </a:solidFill>
              <a:latin typeface="+mj-lt"/>
              <a:cs typeface="+mj-cs"/>
            </a:endParaRPr>
          </a:p>
        </p:txBody>
      </p:sp>
      <p:pic>
        <p:nvPicPr>
          <p:cNvPr id="34" name="Picture 1" descr="127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73098">
            <a:off x="8395146" y="785322"/>
            <a:ext cx="647573" cy="64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  <p:bldP spid="44" grpId="0" build="p" animBg="1"/>
      <p:bldP spid="45" grpId="0" build="p" animBg="1"/>
      <p:bldP spid="46" grpId="0" build="p" animBg="1"/>
      <p:bldP spid="47" grpId="0" build="p" animBg="1"/>
      <p:bldP spid="48" grpId="0" build="p" animBg="1"/>
      <p:bldP spid="49" grpId="0" build="p" animBg="1"/>
      <p:bldP spid="50" grpId="0" build="p" animBg="1"/>
      <p:bldP spid="51" grpId="0" build="p" animBg="1"/>
      <p:bldP spid="53" grpId="0" animBg="1"/>
      <p:bldP spid="55" grpId="0" animBg="1"/>
      <p:bldP spid="5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17"/>
          <p:cNvSpPr>
            <a:spLocks noGrp="1" noChangeArrowheads="1"/>
          </p:cNvSpPr>
          <p:nvPr>
            <p:ph type="title"/>
          </p:nvPr>
        </p:nvSpPr>
        <p:spPr>
          <a:xfrm>
            <a:off x="5500695" y="785794"/>
            <a:ext cx="2892418" cy="500066"/>
          </a:xfrm>
          <a:noFill/>
        </p:spPr>
        <p:txBody>
          <a:bodyPr>
            <a:noAutofit/>
          </a:bodyPr>
          <a:lstStyle/>
          <a:p>
            <a:pPr algn="r"/>
            <a:r>
              <a:rPr lang="fa-IR" sz="2800" b="1" dirty="0" smtClean="0">
                <a:solidFill>
                  <a:srgbClr val="C00000"/>
                </a:solidFill>
                <a:cs typeface="B Titr" pitchFamily="2" charset="-78"/>
              </a:rPr>
              <a:t>چرخه ی دانش</a:t>
            </a:r>
            <a:endParaRPr lang="en-US" sz="2800" b="1" dirty="0" smtClean="0">
              <a:solidFill>
                <a:srgbClr val="C00000"/>
              </a:solidFill>
              <a:cs typeface="B Titr" pitchFamily="2" charset="-78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0" y="928670"/>
          <a:ext cx="9001156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Picture 18" descr="1240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57861">
            <a:off x="8413043" y="840623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71670" y="693723"/>
            <a:ext cx="6388118" cy="663575"/>
          </a:xfrm>
          <a:noFill/>
        </p:spPr>
        <p:txBody>
          <a:bodyPr>
            <a:normAutofit/>
          </a:bodyPr>
          <a:lstStyle/>
          <a:p>
            <a:pPr algn="r"/>
            <a:r>
              <a:rPr lang="fa-IR" sz="2800" b="1" dirty="0" smtClean="0">
                <a:solidFill>
                  <a:srgbClr val="A50021"/>
                </a:solidFill>
                <a:ea typeface="SimSun" pitchFamily="2" charset="-122"/>
                <a:cs typeface="B Titr" pitchFamily="2" charset="-78"/>
              </a:rPr>
              <a:t>چرخة حيات كسب دانش بر اساس روش</a:t>
            </a:r>
            <a:r>
              <a:rPr lang="fa-IR" sz="2800" b="1" dirty="0" smtClean="0">
                <a:solidFill>
                  <a:srgbClr val="A50021"/>
                </a:solidFill>
                <a:ea typeface="SimSun" pitchFamily="2" charset="-122"/>
                <a:cs typeface="Homa" pitchFamily="2" charset="-78"/>
              </a:rPr>
              <a:t>‌</a:t>
            </a:r>
            <a:r>
              <a:rPr lang="fa-IR" sz="2800" b="1" dirty="0" smtClean="0">
                <a:solidFill>
                  <a:srgbClr val="A50021"/>
                </a:solidFill>
                <a:ea typeface="SimSun" pitchFamily="2" charset="-122"/>
                <a:cs typeface="B Titr" pitchFamily="2" charset="-78"/>
              </a:rPr>
              <a:t>شناسي گپ</a:t>
            </a:r>
            <a:endParaRPr lang="en-US" sz="2800" b="1" dirty="0" smtClean="0">
              <a:solidFill>
                <a:srgbClr val="A50021"/>
              </a:solidFill>
              <a:ea typeface="SimSun" pitchFamily="2" charset="-122"/>
              <a:cs typeface="B Titr" pitchFamily="2" charset="-78"/>
            </a:endParaRP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363538" y="2355871"/>
            <a:ext cx="1184275" cy="646331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 b="1" dirty="0">
                <a:latin typeface="Times New Roman" pitchFamily="18" charset="0"/>
                <a:cs typeface="Yagut" pitchFamily="2" charset="-78"/>
              </a:rPr>
              <a:t>موضوع </a:t>
            </a:r>
            <a:r>
              <a:rPr lang="fa-IR" b="1" dirty="0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fa-IR" b="1" dirty="0">
                <a:latin typeface="Times New Roman" pitchFamily="18" charset="0"/>
                <a:cs typeface="Yagut" pitchFamily="2" charset="-78"/>
              </a:rPr>
              <a:t>شناسي</a:t>
            </a:r>
            <a:endParaRPr lang="en-US" b="1" dirty="0">
              <a:latin typeface="Times New Roman" pitchFamily="18" charset="0"/>
              <a:cs typeface="Yagut" pitchFamily="2" charset="-78"/>
            </a:endParaRP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363538" y="3206772"/>
            <a:ext cx="1184275" cy="609600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 sz="1600" b="1">
                <a:latin typeface="Times New Roman" pitchFamily="18" charset="0"/>
                <a:cs typeface="Yagut" pitchFamily="2" charset="-78"/>
              </a:rPr>
              <a:t>مطالعات تطبيقي</a:t>
            </a:r>
            <a:endParaRPr lang="en-US" sz="1600" b="1">
              <a:latin typeface="Times New Roman" pitchFamily="18" charset="0"/>
              <a:cs typeface="Yagut" pitchFamily="2" charset="-78"/>
            </a:endParaRP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363538" y="4025922"/>
            <a:ext cx="1184275" cy="638175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  <a:defRPr/>
            </a:pPr>
            <a:r>
              <a:rPr lang="fa-IR" sz="2000" b="1">
                <a:latin typeface="Times New Roman" pitchFamily="18" charset="0"/>
                <a:cs typeface="Yagut" pitchFamily="2" charset="-78"/>
              </a:rPr>
              <a:t>تيپ </a:t>
            </a:r>
          </a:p>
          <a:p>
            <a:pPr algn="ctr" eaLnBrk="0" hangingPunct="0">
              <a:lnSpc>
                <a:spcPct val="60000"/>
              </a:lnSpc>
              <a:spcBef>
                <a:spcPct val="50000"/>
              </a:spcBef>
              <a:defRPr/>
            </a:pPr>
            <a:r>
              <a:rPr lang="fa-IR" sz="2000" b="1">
                <a:latin typeface="Times New Roman" pitchFamily="18" charset="0"/>
                <a:cs typeface="Yagut" pitchFamily="2" charset="-78"/>
              </a:rPr>
              <a:t>شناسي</a:t>
            </a:r>
            <a:endParaRPr lang="en-US" sz="2000" b="1">
              <a:latin typeface="Times New Roman" pitchFamily="18" charset="0"/>
              <a:cs typeface="Yagut" pitchFamily="2" charset="-78"/>
            </a:endParaRP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363538" y="4884760"/>
            <a:ext cx="1184275" cy="609600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 sz="1600" b="1">
                <a:latin typeface="Times New Roman" pitchFamily="18" charset="0"/>
                <a:cs typeface="Yagut" pitchFamily="2" charset="-78"/>
              </a:rPr>
              <a:t>بررسي دانش مخاطبين</a:t>
            </a:r>
            <a:endParaRPr lang="en-US" sz="1600" b="1">
              <a:latin typeface="Times New Roman" pitchFamily="18" charset="0"/>
              <a:cs typeface="Yagut" pitchFamily="2" charset="-78"/>
            </a:endParaRP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363538" y="5740422"/>
            <a:ext cx="1184275" cy="609600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 sz="1600" b="1">
                <a:latin typeface="Times New Roman" pitchFamily="18" charset="0"/>
                <a:cs typeface="Yagut" pitchFamily="2" charset="-78"/>
              </a:rPr>
              <a:t>بررسي علائق مخاطبين</a:t>
            </a:r>
            <a:endParaRPr lang="en-US" sz="1600" b="1">
              <a:latin typeface="Times New Roman" pitchFamily="18" charset="0"/>
              <a:cs typeface="Yagut" pitchFamily="2" charset="-78"/>
            </a:endParaRPr>
          </a:p>
        </p:txBody>
      </p:sp>
      <p:graphicFrame>
        <p:nvGraphicFramePr>
          <p:cNvPr id="74799" name="Group 47"/>
          <p:cNvGraphicFramePr>
            <a:graphicFrameLocks noGrp="1"/>
          </p:cNvGraphicFramePr>
          <p:nvPr>
            <p:ph idx="1"/>
          </p:nvPr>
        </p:nvGraphicFramePr>
        <p:xfrm>
          <a:off x="468313" y="1451000"/>
          <a:ext cx="7920037" cy="457200"/>
        </p:xfrm>
        <a:graphic>
          <a:graphicData uri="http://schemas.openxmlformats.org/drawingml/2006/table">
            <a:tbl>
              <a:tblPr/>
              <a:tblGrid>
                <a:gridCol w="1979612"/>
                <a:gridCol w="1982788"/>
                <a:gridCol w="1978025"/>
                <a:gridCol w="1979612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B Nazanin" pitchFamily="2" charset="-78"/>
                        </a:rPr>
                        <a:t>شناخت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B Nazanin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B Nazanin" pitchFamily="2" charset="-78"/>
                        </a:rPr>
                        <a:t>برنامه</a:t>
                      </a: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Yagut" pitchFamily="2" charset="-78"/>
                        </a:rPr>
                        <a:t>‌</a:t>
                      </a: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B Nazanin" pitchFamily="2" charset="-78"/>
                        </a:rPr>
                        <a:t>ريزي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B Nazanin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B Nazanin" pitchFamily="2" charset="-78"/>
                        </a:rPr>
                        <a:t>ثبت و تحليل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B Nazanin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B Nazanin" pitchFamily="2" charset="-78"/>
                        </a:rPr>
                        <a:t>به</a:t>
                      </a: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Yagut" pitchFamily="2" charset="-78"/>
                        </a:rPr>
                        <a:t>‌</a:t>
                      </a: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B Nazanin" pitchFamily="2" charset="-78"/>
                        </a:rPr>
                        <a:t>اشتراك</a:t>
                      </a: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Yagut" pitchFamily="2" charset="-78"/>
                        </a:rPr>
                        <a:t>‌</a:t>
                      </a: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B Nazanin" pitchFamily="2" charset="-78"/>
                        </a:rPr>
                        <a:t>گذاري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B Nazanin" pitchFamily="2" charset="-78"/>
                        </a:rPr>
                        <a:t>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4772" name="Text Box 20"/>
          <p:cNvSpPr txBox="1">
            <a:spLocks noChangeArrowheads="1"/>
          </p:cNvSpPr>
          <p:nvPr/>
        </p:nvSpPr>
        <p:spPr bwMode="auto">
          <a:xfrm>
            <a:off x="2482850" y="3051197"/>
            <a:ext cx="1184275" cy="850900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>
                <a:latin typeface="Times New Roman" pitchFamily="18" charset="0"/>
                <a:cs typeface="B Nazanin" pitchFamily="2" charset="-78"/>
              </a:rPr>
              <a:t>تدوين برنامة كسب دانش</a:t>
            </a:r>
            <a:endParaRPr lang="en-US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4773" name="Text Box 21"/>
          <p:cNvSpPr txBox="1">
            <a:spLocks noChangeArrowheads="1"/>
          </p:cNvSpPr>
          <p:nvPr/>
        </p:nvSpPr>
        <p:spPr bwMode="auto">
          <a:xfrm>
            <a:off x="2482850" y="4706960"/>
            <a:ext cx="1184275" cy="850900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>
                <a:latin typeface="Times New Roman" pitchFamily="18" charset="0"/>
                <a:cs typeface="B Nazanin" pitchFamily="2" charset="-78"/>
              </a:rPr>
              <a:t>اجراي برنامة كسب دانش</a:t>
            </a:r>
            <a:endParaRPr lang="en-US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4774" name="Text Box 22"/>
          <p:cNvSpPr txBox="1">
            <a:spLocks noChangeArrowheads="1"/>
          </p:cNvSpPr>
          <p:nvPr/>
        </p:nvSpPr>
        <p:spPr bwMode="auto">
          <a:xfrm>
            <a:off x="4683125" y="2474935"/>
            <a:ext cx="1184275" cy="1339850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 sz="2000" b="1">
                <a:latin typeface="Times New Roman" pitchFamily="18" charset="0"/>
                <a:cs typeface="B Nazanin" pitchFamily="2" charset="-78"/>
              </a:rPr>
              <a:t>تحليل نتايج، جمع</a:t>
            </a:r>
            <a:r>
              <a:rPr lang="fa-IR" sz="2000" b="1">
                <a:latin typeface="Times New Roman" pitchFamily="18" charset="0"/>
              </a:rPr>
              <a:t>‌</a:t>
            </a:r>
            <a:r>
              <a:rPr lang="fa-IR" sz="2000" b="1">
                <a:latin typeface="Times New Roman" pitchFamily="18" charset="0"/>
                <a:cs typeface="B Nazanin" pitchFamily="2" charset="-78"/>
              </a:rPr>
              <a:t>بندي و تهية محتواي اوليه</a:t>
            </a:r>
            <a:endParaRPr lang="en-US" sz="2000" b="1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4775" name="Text Box 23"/>
          <p:cNvSpPr txBox="1">
            <a:spLocks noChangeArrowheads="1"/>
          </p:cNvSpPr>
          <p:nvPr/>
        </p:nvSpPr>
        <p:spPr bwMode="auto">
          <a:xfrm>
            <a:off x="4683125" y="5427685"/>
            <a:ext cx="1184275" cy="1216025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>
                <a:latin typeface="Times New Roman" pitchFamily="18" charset="0"/>
                <a:cs typeface="Yagut" pitchFamily="2" charset="-78"/>
              </a:rPr>
              <a:t>تهية محتواي نهايي</a:t>
            </a:r>
            <a:endParaRPr lang="en-US">
              <a:latin typeface="Times New Roman" pitchFamily="18" charset="0"/>
              <a:cs typeface="Yagut" pitchFamily="2" charset="-78"/>
            </a:endParaRPr>
          </a:p>
        </p:txBody>
      </p:sp>
      <p:sp>
        <p:nvSpPr>
          <p:cNvPr id="74776" name="Text Box 24"/>
          <p:cNvSpPr txBox="1">
            <a:spLocks noChangeArrowheads="1"/>
          </p:cNvSpPr>
          <p:nvPr/>
        </p:nvSpPr>
        <p:spPr bwMode="auto">
          <a:xfrm>
            <a:off x="7018338" y="3614760"/>
            <a:ext cx="1009650" cy="1644650"/>
          </a:xfrm>
          <a:prstGeom prst="rect">
            <a:avLst/>
          </a:prstGeom>
          <a:gradFill rotWithShape="1">
            <a:gsLst>
              <a:gs pos="0">
                <a:srgbClr val="C5FEC2">
                  <a:alpha val="80000"/>
                </a:srgbClr>
              </a:gs>
              <a:gs pos="50000">
                <a:schemeClr val="bg1"/>
              </a:gs>
              <a:gs pos="100000">
                <a:srgbClr val="C5FEC2">
                  <a:alpha val="80000"/>
                </a:srgbClr>
              </a:gs>
            </a:gsLst>
            <a:lin ang="18900000" scaled="1"/>
          </a:gra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0" rIns="0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a-IR" sz="2000" b="1">
                <a:latin typeface="Times New Roman" pitchFamily="18" charset="0"/>
                <a:cs typeface="B Nazanin" pitchFamily="2" charset="-78"/>
              </a:rPr>
              <a:t>نشر و به اشتراك گذاري محتواي نهايي</a:t>
            </a:r>
            <a:endParaRPr lang="en-US" sz="2000" b="1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8413" name="AutoShape 25"/>
          <p:cNvSpPr>
            <a:spLocks noChangeArrowheads="1"/>
          </p:cNvSpPr>
          <p:nvPr/>
        </p:nvSpPr>
        <p:spPr bwMode="auto">
          <a:xfrm>
            <a:off x="250825" y="1955825"/>
            <a:ext cx="1317625" cy="28099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D1E8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fa-IR"/>
          </a:p>
        </p:txBody>
      </p:sp>
      <p:sp>
        <p:nvSpPr>
          <p:cNvPr id="58414" name="AutoShape 26"/>
          <p:cNvSpPr>
            <a:spLocks noChangeArrowheads="1"/>
          </p:cNvSpPr>
          <p:nvPr/>
        </p:nvSpPr>
        <p:spPr bwMode="auto">
          <a:xfrm>
            <a:off x="2411413" y="1955825"/>
            <a:ext cx="1317625" cy="28099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D1E8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fa-IR"/>
          </a:p>
        </p:txBody>
      </p:sp>
      <p:sp>
        <p:nvSpPr>
          <p:cNvPr id="58415" name="AutoShape 27"/>
          <p:cNvSpPr>
            <a:spLocks noChangeArrowheads="1"/>
          </p:cNvSpPr>
          <p:nvPr/>
        </p:nvSpPr>
        <p:spPr bwMode="auto">
          <a:xfrm>
            <a:off x="4643438" y="1955825"/>
            <a:ext cx="1317625" cy="28099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D1E8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fa-IR"/>
          </a:p>
        </p:txBody>
      </p:sp>
      <p:sp>
        <p:nvSpPr>
          <p:cNvPr id="58416" name="AutoShape 28"/>
          <p:cNvSpPr>
            <a:spLocks noChangeArrowheads="1"/>
          </p:cNvSpPr>
          <p:nvPr/>
        </p:nvSpPr>
        <p:spPr bwMode="auto">
          <a:xfrm>
            <a:off x="6804025" y="1955825"/>
            <a:ext cx="1317625" cy="28099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D1E8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fa-IR"/>
          </a:p>
        </p:txBody>
      </p:sp>
      <p:cxnSp>
        <p:nvCxnSpPr>
          <p:cNvPr id="58417" name="AutoShape 29"/>
          <p:cNvCxnSpPr>
            <a:cxnSpLocks noChangeShapeType="1"/>
          </p:cNvCxnSpPr>
          <p:nvPr/>
        </p:nvCxnSpPr>
        <p:spPr bwMode="auto">
          <a:xfrm>
            <a:off x="1562100" y="2690835"/>
            <a:ext cx="906463" cy="785812"/>
          </a:xfrm>
          <a:prstGeom prst="bentConnector3">
            <a:avLst>
              <a:gd name="adj1" fmla="val 49912"/>
            </a:avLst>
          </a:prstGeom>
          <a:noFill/>
          <a:ln w="38100">
            <a:solidFill>
              <a:srgbClr val="000080"/>
            </a:solidFill>
            <a:miter lim="800000"/>
            <a:headEnd/>
            <a:tailEnd type="stealth" w="lg" len="lg"/>
          </a:ln>
        </p:spPr>
      </p:cxnSp>
      <p:cxnSp>
        <p:nvCxnSpPr>
          <p:cNvPr id="58418" name="AutoShape 30"/>
          <p:cNvCxnSpPr>
            <a:cxnSpLocks noChangeShapeType="1"/>
          </p:cNvCxnSpPr>
          <p:nvPr/>
        </p:nvCxnSpPr>
        <p:spPr bwMode="auto">
          <a:xfrm flipV="1">
            <a:off x="1562100" y="3476647"/>
            <a:ext cx="906463" cy="34925"/>
          </a:xfrm>
          <a:prstGeom prst="bentConnector3">
            <a:avLst>
              <a:gd name="adj1" fmla="val 49912"/>
            </a:avLst>
          </a:prstGeom>
          <a:noFill/>
          <a:ln w="38100">
            <a:solidFill>
              <a:srgbClr val="000099"/>
            </a:solidFill>
            <a:miter lim="800000"/>
            <a:headEnd/>
            <a:tailEnd type="stealth" w="lg" len="lg"/>
          </a:ln>
        </p:spPr>
      </p:cxnSp>
      <p:cxnSp>
        <p:nvCxnSpPr>
          <p:cNvPr id="58419" name="AutoShape 31"/>
          <p:cNvCxnSpPr>
            <a:cxnSpLocks noChangeShapeType="1"/>
          </p:cNvCxnSpPr>
          <p:nvPr/>
        </p:nvCxnSpPr>
        <p:spPr bwMode="auto">
          <a:xfrm flipV="1">
            <a:off x="1562100" y="3476647"/>
            <a:ext cx="906463" cy="868363"/>
          </a:xfrm>
          <a:prstGeom prst="bentConnector3">
            <a:avLst>
              <a:gd name="adj1" fmla="val 49912"/>
            </a:avLst>
          </a:prstGeom>
          <a:noFill/>
          <a:ln w="38100">
            <a:solidFill>
              <a:srgbClr val="000099"/>
            </a:solidFill>
            <a:miter lim="800000"/>
            <a:headEnd/>
            <a:tailEnd type="stealth" w="lg" len="lg"/>
          </a:ln>
        </p:spPr>
      </p:cxnSp>
      <p:cxnSp>
        <p:nvCxnSpPr>
          <p:cNvPr id="58420" name="AutoShape 32"/>
          <p:cNvCxnSpPr>
            <a:cxnSpLocks noChangeShapeType="1"/>
          </p:cNvCxnSpPr>
          <p:nvPr/>
        </p:nvCxnSpPr>
        <p:spPr bwMode="auto">
          <a:xfrm flipV="1">
            <a:off x="1562100" y="3476647"/>
            <a:ext cx="906463" cy="1712913"/>
          </a:xfrm>
          <a:prstGeom prst="bentConnector3">
            <a:avLst>
              <a:gd name="adj1" fmla="val 49912"/>
            </a:avLst>
          </a:prstGeom>
          <a:noFill/>
          <a:ln w="38100">
            <a:solidFill>
              <a:srgbClr val="000099"/>
            </a:solidFill>
            <a:miter lim="800000"/>
            <a:headEnd/>
            <a:tailEnd type="stealth" w="lg" len="lg"/>
          </a:ln>
        </p:spPr>
      </p:cxnSp>
      <p:cxnSp>
        <p:nvCxnSpPr>
          <p:cNvPr id="58421" name="AutoShape 33"/>
          <p:cNvCxnSpPr>
            <a:cxnSpLocks noChangeShapeType="1"/>
          </p:cNvCxnSpPr>
          <p:nvPr/>
        </p:nvCxnSpPr>
        <p:spPr bwMode="auto">
          <a:xfrm flipV="1">
            <a:off x="1562100" y="3476647"/>
            <a:ext cx="906463" cy="2568575"/>
          </a:xfrm>
          <a:prstGeom prst="bentConnector3">
            <a:avLst>
              <a:gd name="adj1" fmla="val 49912"/>
            </a:avLst>
          </a:prstGeom>
          <a:noFill/>
          <a:ln w="38100">
            <a:solidFill>
              <a:srgbClr val="000099"/>
            </a:solidFill>
            <a:miter lim="800000"/>
            <a:headEnd/>
            <a:tailEnd type="stealth" w="lg" len="lg"/>
          </a:ln>
        </p:spPr>
      </p:cxnSp>
      <p:cxnSp>
        <p:nvCxnSpPr>
          <p:cNvPr id="58422" name="AutoShape 34"/>
          <p:cNvCxnSpPr>
            <a:cxnSpLocks noChangeShapeType="1"/>
          </p:cNvCxnSpPr>
          <p:nvPr/>
        </p:nvCxnSpPr>
        <p:spPr bwMode="auto">
          <a:xfrm>
            <a:off x="3074988" y="3916385"/>
            <a:ext cx="0" cy="776287"/>
          </a:xfrm>
          <a:prstGeom prst="straightConnector1">
            <a:avLst/>
          </a:prstGeom>
          <a:noFill/>
          <a:ln w="38100">
            <a:solidFill>
              <a:srgbClr val="000099"/>
            </a:solidFill>
            <a:round/>
            <a:headEnd/>
            <a:tailEnd type="stealth" w="lg" len="lg"/>
          </a:ln>
        </p:spPr>
      </p:cxnSp>
      <p:cxnSp>
        <p:nvCxnSpPr>
          <p:cNvPr id="58423" name="AutoShape 35"/>
          <p:cNvCxnSpPr>
            <a:cxnSpLocks noChangeShapeType="1"/>
          </p:cNvCxnSpPr>
          <p:nvPr/>
        </p:nvCxnSpPr>
        <p:spPr bwMode="auto">
          <a:xfrm flipV="1">
            <a:off x="3681413" y="3144860"/>
            <a:ext cx="987425" cy="198755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000080"/>
            </a:solidFill>
            <a:miter lim="800000"/>
            <a:headEnd/>
            <a:tailEnd type="stealth" w="lg" len="lg"/>
          </a:ln>
        </p:spPr>
      </p:cxnSp>
      <p:cxnSp>
        <p:nvCxnSpPr>
          <p:cNvPr id="58424" name="AutoShape 36"/>
          <p:cNvCxnSpPr>
            <a:cxnSpLocks noChangeShapeType="1"/>
          </p:cNvCxnSpPr>
          <p:nvPr/>
        </p:nvCxnSpPr>
        <p:spPr bwMode="auto">
          <a:xfrm>
            <a:off x="5275263" y="3829072"/>
            <a:ext cx="0" cy="1584325"/>
          </a:xfrm>
          <a:prstGeom prst="straightConnector1">
            <a:avLst/>
          </a:prstGeom>
          <a:noFill/>
          <a:ln w="38100">
            <a:solidFill>
              <a:srgbClr val="000080"/>
            </a:solidFill>
            <a:round/>
            <a:headEnd/>
            <a:tailEnd type="stealth" w="lg" len="lg"/>
          </a:ln>
        </p:spPr>
      </p:cxnSp>
      <p:cxnSp>
        <p:nvCxnSpPr>
          <p:cNvPr id="58425" name="AutoShape 37"/>
          <p:cNvCxnSpPr>
            <a:cxnSpLocks noChangeShapeType="1"/>
          </p:cNvCxnSpPr>
          <p:nvPr/>
        </p:nvCxnSpPr>
        <p:spPr bwMode="auto">
          <a:xfrm flipV="1">
            <a:off x="5881688" y="4437085"/>
            <a:ext cx="1122362" cy="1598612"/>
          </a:xfrm>
          <a:prstGeom prst="bentConnector3">
            <a:avLst>
              <a:gd name="adj1" fmla="val 49931"/>
            </a:avLst>
          </a:prstGeom>
          <a:noFill/>
          <a:ln w="38100">
            <a:solidFill>
              <a:srgbClr val="000080"/>
            </a:solidFill>
            <a:miter lim="800000"/>
            <a:headEnd/>
            <a:tailEnd type="stealth" w="lg" len="lg"/>
          </a:ln>
        </p:spPr>
      </p:cxnSp>
      <p:pic>
        <p:nvPicPr>
          <p:cNvPr id="29" name="Picture 1" descr="127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73098">
            <a:off x="8395146" y="785322"/>
            <a:ext cx="647573" cy="64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C7858F-B4F0-4A83-8EBA-3903F6E3C242}" type="slidenum">
              <a:rPr lang="fa-IR" smtClean="0"/>
              <a:pPr>
                <a:defRPr/>
              </a:pPr>
              <a:t>32</a:t>
            </a:fld>
            <a:endParaRPr lang="fa-IR"/>
          </a:p>
        </p:txBody>
      </p:sp>
    </p:spTree>
  </p:cSld>
  <p:clrMapOvr>
    <a:masterClrMapping/>
  </p:clrMapOvr>
  <p:transition spd="slow">
    <p:fade thruBlk="1"/>
    <p:sndAc>
      <p:stSnd>
        <p:snd r:embed="rId3" name="wind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spect="1" noChangeArrowheads="1"/>
          </p:cNvSpPr>
          <p:nvPr/>
        </p:nvSpPr>
        <p:spPr bwMode="auto">
          <a:xfrm>
            <a:off x="325438" y="954088"/>
            <a:ext cx="8278812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a-IR"/>
          </a:p>
        </p:txBody>
      </p:sp>
      <p:sp>
        <p:nvSpPr>
          <p:cNvPr id="59395" name="AutoShape 3"/>
          <p:cNvSpPr>
            <a:spLocks noChangeAspect="1" noChangeArrowheads="1"/>
          </p:cNvSpPr>
          <p:nvPr/>
        </p:nvSpPr>
        <p:spPr bwMode="auto">
          <a:xfrm>
            <a:off x="323850" y="1017588"/>
            <a:ext cx="82804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a-IR"/>
          </a:p>
        </p:txBody>
      </p:sp>
      <p:cxnSp>
        <p:nvCxnSpPr>
          <p:cNvPr id="59396" name="_s1377"/>
          <p:cNvCxnSpPr>
            <a:cxnSpLocks noChangeShapeType="1"/>
            <a:stCxn id="59446" idx="3"/>
            <a:endCxn id="59422" idx="2"/>
          </p:cNvCxnSpPr>
          <p:nvPr/>
        </p:nvCxnSpPr>
        <p:spPr bwMode="auto">
          <a:xfrm flipV="1">
            <a:off x="2063750" y="2963884"/>
            <a:ext cx="92075" cy="3173413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397" name="_s1378"/>
          <p:cNvCxnSpPr>
            <a:cxnSpLocks noChangeShapeType="1"/>
            <a:stCxn id="59445" idx="3"/>
            <a:endCxn id="59422" idx="2"/>
          </p:cNvCxnSpPr>
          <p:nvPr/>
        </p:nvCxnSpPr>
        <p:spPr bwMode="auto">
          <a:xfrm flipV="1">
            <a:off x="2063750" y="2963884"/>
            <a:ext cx="92075" cy="252412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398" name="_s1379"/>
          <p:cNvCxnSpPr>
            <a:cxnSpLocks noChangeShapeType="1"/>
            <a:stCxn id="59444" idx="3"/>
            <a:endCxn id="59441" idx="2"/>
          </p:cNvCxnSpPr>
          <p:nvPr/>
        </p:nvCxnSpPr>
        <p:spPr bwMode="auto">
          <a:xfrm flipV="1">
            <a:off x="3317875" y="2952772"/>
            <a:ext cx="88900" cy="1909762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399" name="_s1380"/>
          <p:cNvCxnSpPr>
            <a:cxnSpLocks noChangeShapeType="1"/>
            <a:stCxn id="59443" idx="3"/>
            <a:endCxn id="59441" idx="2"/>
          </p:cNvCxnSpPr>
          <p:nvPr/>
        </p:nvCxnSpPr>
        <p:spPr bwMode="auto">
          <a:xfrm flipV="1">
            <a:off x="3317875" y="2952772"/>
            <a:ext cx="88900" cy="1189037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0" name="_s1381"/>
          <p:cNvCxnSpPr>
            <a:cxnSpLocks noChangeShapeType="1"/>
            <a:stCxn id="59442" idx="3"/>
            <a:endCxn id="59441" idx="2"/>
          </p:cNvCxnSpPr>
          <p:nvPr/>
        </p:nvCxnSpPr>
        <p:spPr bwMode="auto">
          <a:xfrm flipV="1">
            <a:off x="3317875" y="2952772"/>
            <a:ext cx="88900" cy="468312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1" name="_s1382"/>
          <p:cNvCxnSpPr>
            <a:cxnSpLocks noChangeShapeType="1"/>
            <a:stCxn id="59441" idx="0"/>
          </p:cNvCxnSpPr>
          <p:nvPr/>
        </p:nvCxnSpPr>
        <p:spPr bwMode="auto">
          <a:xfrm rot="-5400000">
            <a:off x="3928269" y="1721665"/>
            <a:ext cx="200025" cy="1243013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2" name="_s1383"/>
          <p:cNvCxnSpPr>
            <a:cxnSpLocks noChangeShapeType="1"/>
            <a:stCxn id="59440" idx="3"/>
            <a:endCxn id="59422" idx="2"/>
          </p:cNvCxnSpPr>
          <p:nvPr/>
        </p:nvCxnSpPr>
        <p:spPr bwMode="auto">
          <a:xfrm flipV="1">
            <a:off x="2063750" y="2963884"/>
            <a:ext cx="92075" cy="1873250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3" name="_s1384"/>
          <p:cNvCxnSpPr>
            <a:cxnSpLocks noChangeShapeType="1"/>
            <a:stCxn id="59439" idx="3"/>
            <a:endCxn id="59422" idx="2"/>
          </p:cNvCxnSpPr>
          <p:nvPr/>
        </p:nvCxnSpPr>
        <p:spPr bwMode="auto">
          <a:xfrm flipV="1">
            <a:off x="2065338" y="2963884"/>
            <a:ext cx="90487" cy="117792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4" name="_s1385"/>
          <p:cNvCxnSpPr>
            <a:cxnSpLocks noChangeShapeType="1"/>
            <a:stCxn id="59438" idx="3"/>
            <a:endCxn id="59422" idx="2"/>
          </p:cNvCxnSpPr>
          <p:nvPr/>
        </p:nvCxnSpPr>
        <p:spPr bwMode="auto">
          <a:xfrm flipV="1">
            <a:off x="2063750" y="2963884"/>
            <a:ext cx="92075" cy="457200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5" name="_s1386"/>
          <p:cNvCxnSpPr>
            <a:cxnSpLocks noChangeShapeType="1"/>
            <a:stCxn id="59437" idx="3"/>
            <a:endCxn id="59423" idx="2"/>
          </p:cNvCxnSpPr>
          <p:nvPr/>
        </p:nvCxnSpPr>
        <p:spPr bwMode="auto">
          <a:xfrm flipV="1">
            <a:off x="4565650" y="2963884"/>
            <a:ext cx="90488" cy="3049588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6" name="_s1387"/>
          <p:cNvCxnSpPr>
            <a:cxnSpLocks noChangeShapeType="1"/>
            <a:stCxn id="59436" idx="3"/>
            <a:endCxn id="59423" idx="2"/>
          </p:cNvCxnSpPr>
          <p:nvPr/>
        </p:nvCxnSpPr>
        <p:spPr bwMode="auto">
          <a:xfrm flipV="1">
            <a:off x="4565650" y="2963884"/>
            <a:ext cx="90488" cy="181292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7" name="_s1388"/>
          <p:cNvCxnSpPr>
            <a:cxnSpLocks noChangeShapeType="1"/>
            <a:stCxn id="59435" idx="3"/>
            <a:endCxn id="59423" idx="2"/>
          </p:cNvCxnSpPr>
          <p:nvPr/>
        </p:nvCxnSpPr>
        <p:spPr bwMode="auto">
          <a:xfrm flipV="1">
            <a:off x="4565650" y="2963884"/>
            <a:ext cx="90488" cy="2449513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8" name="_s1389"/>
          <p:cNvCxnSpPr>
            <a:cxnSpLocks noChangeShapeType="1"/>
            <a:stCxn id="59434" idx="3"/>
            <a:endCxn id="59423" idx="2"/>
          </p:cNvCxnSpPr>
          <p:nvPr/>
        </p:nvCxnSpPr>
        <p:spPr bwMode="auto">
          <a:xfrm flipV="1">
            <a:off x="4568825" y="2963884"/>
            <a:ext cx="87313" cy="1182688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09" name="_s1390"/>
          <p:cNvCxnSpPr>
            <a:cxnSpLocks noChangeShapeType="1"/>
            <a:stCxn id="59433" idx="3"/>
            <a:endCxn id="59423" idx="2"/>
          </p:cNvCxnSpPr>
          <p:nvPr/>
        </p:nvCxnSpPr>
        <p:spPr bwMode="auto">
          <a:xfrm flipV="1">
            <a:off x="4565650" y="2963884"/>
            <a:ext cx="90488" cy="461963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0" name="_s1391"/>
          <p:cNvCxnSpPr>
            <a:cxnSpLocks noChangeShapeType="1"/>
            <a:stCxn id="59432" idx="3"/>
            <a:endCxn id="59424" idx="2"/>
          </p:cNvCxnSpPr>
          <p:nvPr/>
        </p:nvCxnSpPr>
        <p:spPr bwMode="auto">
          <a:xfrm flipV="1">
            <a:off x="5811838" y="2963884"/>
            <a:ext cx="92075" cy="1182688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1" name="_s1392"/>
          <p:cNvCxnSpPr>
            <a:cxnSpLocks noChangeShapeType="1"/>
            <a:stCxn id="59431" idx="3"/>
            <a:endCxn id="59424" idx="2"/>
          </p:cNvCxnSpPr>
          <p:nvPr/>
        </p:nvCxnSpPr>
        <p:spPr bwMode="auto">
          <a:xfrm flipV="1">
            <a:off x="5813425" y="2963884"/>
            <a:ext cx="90488" cy="461963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2" name="_s1393"/>
          <p:cNvCxnSpPr>
            <a:cxnSpLocks noChangeShapeType="1"/>
            <a:stCxn id="59430" idx="3"/>
            <a:endCxn id="59425" idx="2"/>
          </p:cNvCxnSpPr>
          <p:nvPr/>
        </p:nvCxnSpPr>
        <p:spPr bwMode="auto">
          <a:xfrm flipV="1">
            <a:off x="7059613" y="2971822"/>
            <a:ext cx="85725" cy="3340100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3" name="_s1394"/>
          <p:cNvCxnSpPr>
            <a:cxnSpLocks noChangeShapeType="1"/>
            <a:stCxn id="59429" idx="3"/>
            <a:endCxn id="59425" idx="2"/>
          </p:cNvCxnSpPr>
          <p:nvPr/>
        </p:nvCxnSpPr>
        <p:spPr bwMode="auto">
          <a:xfrm flipV="1">
            <a:off x="7059613" y="2971822"/>
            <a:ext cx="85725" cy="261302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4" name="_s1395"/>
          <p:cNvCxnSpPr>
            <a:cxnSpLocks noChangeShapeType="1"/>
            <a:stCxn id="59428" idx="3"/>
            <a:endCxn id="59425" idx="2"/>
          </p:cNvCxnSpPr>
          <p:nvPr/>
        </p:nvCxnSpPr>
        <p:spPr bwMode="auto">
          <a:xfrm flipV="1">
            <a:off x="7059613" y="2971822"/>
            <a:ext cx="85725" cy="189547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5" name="_s1396"/>
          <p:cNvCxnSpPr>
            <a:cxnSpLocks noChangeShapeType="1"/>
            <a:stCxn id="59427" idx="3"/>
            <a:endCxn id="59425" idx="2"/>
          </p:cNvCxnSpPr>
          <p:nvPr/>
        </p:nvCxnSpPr>
        <p:spPr bwMode="auto">
          <a:xfrm flipV="1">
            <a:off x="7059613" y="2971822"/>
            <a:ext cx="85725" cy="1174750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6" name="_s1397"/>
          <p:cNvCxnSpPr>
            <a:cxnSpLocks noChangeShapeType="1"/>
            <a:stCxn id="59426" idx="3"/>
            <a:endCxn id="59425" idx="2"/>
          </p:cNvCxnSpPr>
          <p:nvPr/>
        </p:nvCxnSpPr>
        <p:spPr bwMode="auto">
          <a:xfrm flipV="1">
            <a:off x="7059613" y="2971822"/>
            <a:ext cx="85725" cy="45402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7" name="_s1398"/>
          <p:cNvCxnSpPr>
            <a:cxnSpLocks noChangeShapeType="1"/>
            <a:stCxn id="59425" idx="0"/>
          </p:cNvCxnSpPr>
          <p:nvPr/>
        </p:nvCxnSpPr>
        <p:spPr bwMode="auto">
          <a:xfrm rot="5400000" flipH="1">
            <a:off x="5798344" y="1094603"/>
            <a:ext cx="198438" cy="2495550"/>
          </a:xfrm>
          <a:prstGeom prst="bentConnector3">
            <a:avLst>
              <a:gd name="adj1" fmla="val 49602"/>
            </a:avLst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8" name="_s1399"/>
          <p:cNvCxnSpPr>
            <a:cxnSpLocks noChangeShapeType="1"/>
            <a:stCxn id="59424" idx="0"/>
          </p:cNvCxnSpPr>
          <p:nvPr/>
        </p:nvCxnSpPr>
        <p:spPr bwMode="auto">
          <a:xfrm rot="5400000" flipH="1">
            <a:off x="5177632" y="1715315"/>
            <a:ext cx="198438" cy="1254125"/>
          </a:xfrm>
          <a:prstGeom prst="bentConnector3">
            <a:avLst>
              <a:gd name="adj1" fmla="val 49602"/>
            </a:avLst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19" name="_s1400"/>
          <p:cNvCxnSpPr>
            <a:cxnSpLocks noChangeShapeType="1"/>
            <a:stCxn id="59423" idx="0"/>
          </p:cNvCxnSpPr>
          <p:nvPr/>
        </p:nvCxnSpPr>
        <p:spPr bwMode="auto">
          <a:xfrm rot="5400000" flipH="1">
            <a:off x="4553744" y="2339203"/>
            <a:ext cx="198438" cy="6350"/>
          </a:xfrm>
          <a:prstGeom prst="bentConnector3">
            <a:avLst>
              <a:gd name="adj1" fmla="val 49602"/>
            </a:avLst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9420" name="_s1401"/>
          <p:cNvCxnSpPr>
            <a:cxnSpLocks noChangeShapeType="1"/>
            <a:stCxn id="59422" idx="0"/>
          </p:cNvCxnSpPr>
          <p:nvPr/>
        </p:nvCxnSpPr>
        <p:spPr bwMode="auto">
          <a:xfrm rot="-5400000">
            <a:off x="3303588" y="1095396"/>
            <a:ext cx="198438" cy="2493963"/>
          </a:xfrm>
          <a:prstGeom prst="bentConnector3">
            <a:avLst>
              <a:gd name="adj1" fmla="val 49602"/>
            </a:avLst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59422" name="_s1403"/>
          <p:cNvSpPr>
            <a:spLocks noChangeArrowheads="1"/>
          </p:cNvSpPr>
          <p:nvPr/>
        </p:nvSpPr>
        <p:spPr bwMode="auto">
          <a:xfrm>
            <a:off x="1619250" y="2441597"/>
            <a:ext cx="1071563" cy="5222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مجموعة كتاب</a:t>
            </a:r>
            <a:r>
              <a:rPr lang="ar-SA" sz="1200" b="1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ها و لوح</a:t>
            </a:r>
            <a:r>
              <a:rPr lang="ar-SA" sz="1200" b="1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هاي فشرده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23" name="_s1404"/>
          <p:cNvSpPr>
            <a:spLocks noChangeArrowheads="1"/>
          </p:cNvSpPr>
          <p:nvPr/>
        </p:nvSpPr>
        <p:spPr bwMode="auto">
          <a:xfrm>
            <a:off x="4116388" y="2441597"/>
            <a:ext cx="1079500" cy="5222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متن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نهايي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كتاب</a:t>
            </a:r>
            <a:r>
              <a:rPr lang="ar-SA" sz="1200" b="1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ها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24" name="_s1405"/>
          <p:cNvSpPr>
            <a:spLocks noChangeArrowheads="1"/>
          </p:cNvSpPr>
          <p:nvPr/>
        </p:nvSpPr>
        <p:spPr bwMode="auto">
          <a:xfrm>
            <a:off x="5367338" y="2441597"/>
            <a:ext cx="1073150" cy="5222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محتواي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اوليه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كتاب</a:t>
            </a:r>
            <a:r>
              <a:rPr lang="ar-SA" sz="1200" b="1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ها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25" name="_s1406"/>
          <p:cNvSpPr>
            <a:spLocks noChangeArrowheads="1"/>
          </p:cNvSpPr>
          <p:nvPr/>
        </p:nvSpPr>
        <p:spPr bwMode="auto">
          <a:xfrm>
            <a:off x="6611938" y="2441597"/>
            <a:ext cx="1065212" cy="5302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گزارش</a:t>
            </a:r>
            <a:endParaRPr lang="en-US" sz="1200" b="1">
              <a:latin typeface="Times New Roman" pitchFamily="18" charset="0"/>
              <a:cs typeface="B Nazanin" pitchFamily="2" charset="-78"/>
            </a:endParaRPr>
          </a:p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شناخت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وضع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موجود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26" name="_s1407"/>
          <p:cNvSpPr>
            <a:spLocks noChangeArrowheads="1"/>
          </p:cNvSpPr>
          <p:nvPr/>
        </p:nvSpPr>
        <p:spPr bwMode="auto">
          <a:xfrm>
            <a:off x="5988050" y="3163909"/>
            <a:ext cx="1071563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تيم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انجام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پروژه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27" name="_s1408"/>
          <p:cNvSpPr>
            <a:spLocks noChangeArrowheads="1"/>
          </p:cNvSpPr>
          <p:nvPr/>
        </p:nvSpPr>
        <p:spPr bwMode="auto">
          <a:xfrm>
            <a:off x="5988050" y="3884634"/>
            <a:ext cx="1071563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گزارش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موضوع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شناسي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28" name="_s1409"/>
          <p:cNvSpPr>
            <a:spLocks noChangeArrowheads="1"/>
          </p:cNvSpPr>
          <p:nvPr/>
        </p:nvSpPr>
        <p:spPr bwMode="auto">
          <a:xfrm>
            <a:off x="5988050" y="4605359"/>
            <a:ext cx="1071563" cy="5238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گزارش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تيپ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شناسي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29" name="_s1410"/>
          <p:cNvSpPr>
            <a:spLocks noChangeArrowheads="1"/>
          </p:cNvSpPr>
          <p:nvPr/>
        </p:nvSpPr>
        <p:spPr bwMode="auto">
          <a:xfrm>
            <a:off x="5988050" y="5329259"/>
            <a:ext cx="1071563" cy="5111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گزارش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بررسي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مخاطبين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0" name="_s1411"/>
          <p:cNvSpPr>
            <a:spLocks noChangeArrowheads="1"/>
          </p:cNvSpPr>
          <p:nvPr/>
        </p:nvSpPr>
        <p:spPr bwMode="auto">
          <a:xfrm>
            <a:off x="5988050" y="6049984"/>
            <a:ext cx="1071563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منشور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پروژه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1" name="_s1412"/>
          <p:cNvSpPr>
            <a:spLocks noChangeArrowheads="1"/>
          </p:cNvSpPr>
          <p:nvPr/>
        </p:nvSpPr>
        <p:spPr bwMode="auto">
          <a:xfrm>
            <a:off x="4741863" y="3163909"/>
            <a:ext cx="1071562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سؤالات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اوليه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2" name="_s1413"/>
          <p:cNvSpPr>
            <a:spLocks noChangeArrowheads="1"/>
          </p:cNvSpPr>
          <p:nvPr/>
        </p:nvSpPr>
        <p:spPr bwMode="auto">
          <a:xfrm>
            <a:off x="4748213" y="3884634"/>
            <a:ext cx="1063625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نتايج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دور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نخست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گفتگوها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3" name="_s1414"/>
          <p:cNvSpPr>
            <a:spLocks noChangeArrowheads="1"/>
          </p:cNvSpPr>
          <p:nvPr/>
        </p:nvSpPr>
        <p:spPr bwMode="auto">
          <a:xfrm>
            <a:off x="3503613" y="3163909"/>
            <a:ext cx="1062037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سؤالات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اصلاح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شده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4" name="_s1415"/>
          <p:cNvSpPr>
            <a:spLocks noChangeArrowheads="1"/>
          </p:cNvSpPr>
          <p:nvPr/>
        </p:nvSpPr>
        <p:spPr bwMode="auto">
          <a:xfrm>
            <a:off x="3489325" y="3884634"/>
            <a:ext cx="1079500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نتايج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دور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دوم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گفتگوها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5" name="_s1416"/>
          <p:cNvSpPr>
            <a:spLocks noChangeArrowheads="1"/>
          </p:cNvSpPr>
          <p:nvPr/>
        </p:nvSpPr>
        <p:spPr bwMode="auto">
          <a:xfrm>
            <a:off x="3503613" y="5151459"/>
            <a:ext cx="1062037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متن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بازنويسي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شده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6" name="_s1417"/>
          <p:cNvSpPr>
            <a:spLocks noChangeArrowheads="1"/>
          </p:cNvSpPr>
          <p:nvPr/>
        </p:nvSpPr>
        <p:spPr bwMode="auto">
          <a:xfrm>
            <a:off x="3503613" y="4514872"/>
            <a:ext cx="1062037" cy="5222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متن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بازپروري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شده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7" name="_s1418"/>
          <p:cNvSpPr>
            <a:spLocks noChangeArrowheads="1"/>
          </p:cNvSpPr>
          <p:nvPr/>
        </p:nvSpPr>
        <p:spPr bwMode="auto">
          <a:xfrm>
            <a:off x="3503613" y="5757884"/>
            <a:ext cx="1062037" cy="5095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متن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ويرايش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شده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8" name="_s1419"/>
          <p:cNvSpPr>
            <a:spLocks noChangeArrowheads="1"/>
          </p:cNvSpPr>
          <p:nvPr/>
        </p:nvSpPr>
        <p:spPr bwMode="auto">
          <a:xfrm>
            <a:off x="992188" y="3165497"/>
            <a:ext cx="1071562" cy="5095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متن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حروفچيني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شده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كتاب</a:t>
            </a:r>
            <a:r>
              <a:rPr lang="ar-SA" sz="1200" b="1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ها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39" name="_s1420"/>
          <p:cNvSpPr>
            <a:spLocks noChangeArrowheads="1"/>
          </p:cNvSpPr>
          <p:nvPr/>
        </p:nvSpPr>
        <p:spPr bwMode="auto">
          <a:xfrm>
            <a:off x="985838" y="3886222"/>
            <a:ext cx="1079500" cy="5111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متن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صفحه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آرايي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شده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كتاب</a:t>
            </a:r>
            <a:r>
              <a:rPr lang="ar-SA" sz="1200" b="1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ها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40" name="_s1421"/>
          <p:cNvSpPr>
            <a:spLocks noChangeArrowheads="1"/>
          </p:cNvSpPr>
          <p:nvPr/>
        </p:nvSpPr>
        <p:spPr bwMode="auto">
          <a:xfrm>
            <a:off x="992188" y="4556147"/>
            <a:ext cx="1071562" cy="5619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چهار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عنوان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كتاب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با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تيراژ هريك 2500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نسخه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41" name="_s1422"/>
          <p:cNvSpPr>
            <a:spLocks noChangeArrowheads="1"/>
          </p:cNvSpPr>
          <p:nvPr/>
        </p:nvSpPr>
        <p:spPr bwMode="auto">
          <a:xfrm>
            <a:off x="2870200" y="2443184"/>
            <a:ext cx="1073150" cy="5095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محتواي محصولات پشتيبان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42" name="_s1423"/>
          <p:cNvSpPr>
            <a:spLocks noChangeArrowheads="1"/>
          </p:cNvSpPr>
          <p:nvPr/>
        </p:nvSpPr>
        <p:spPr bwMode="auto">
          <a:xfrm>
            <a:off x="2238375" y="3165497"/>
            <a:ext cx="1079500" cy="5095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محتواي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لوح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فشرده</a:t>
            </a:r>
            <a:endParaRPr lang="en-US" sz="1200" b="1">
              <a:latin typeface="Times New Roman" pitchFamily="18" charset="0"/>
              <a:cs typeface="B Nazanin" pitchFamily="2" charset="-78"/>
            </a:endParaRPr>
          </a:p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چند رسانه</a:t>
            </a:r>
            <a:r>
              <a:rPr lang="ar-SA" sz="1200" b="1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اي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43" name="_s1424"/>
          <p:cNvSpPr>
            <a:spLocks noChangeArrowheads="1"/>
          </p:cNvSpPr>
          <p:nvPr/>
        </p:nvSpPr>
        <p:spPr bwMode="auto">
          <a:xfrm>
            <a:off x="2238375" y="3886222"/>
            <a:ext cx="1079500" cy="5111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سمينار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آموزشي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44" name="_s1425"/>
          <p:cNvSpPr>
            <a:spLocks noChangeArrowheads="1"/>
          </p:cNvSpPr>
          <p:nvPr/>
        </p:nvSpPr>
        <p:spPr bwMode="auto">
          <a:xfrm>
            <a:off x="2238375" y="4606947"/>
            <a:ext cx="1079500" cy="5111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نتايج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تحليلي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پروژه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45" name="_s1426"/>
          <p:cNvSpPr>
            <a:spLocks noChangeArrowheads="1"/>
          </p:cNvSpPr>
          <p:nvPr/>
        </p:nvSpPr>
        <p:spPr bwMode="auto">
          <a:xfrm>
            <a:off x="992188" y="5203847"/>
            <a:ext cx="1071562" cy="5683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چهار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عنوان</a:t>
            </a:r>
            <a:r>
              <a:rPr lang="en-US" sz="1000" b="1">
                <a:latin typeface="Times New Roman" pitchFamily="18" charset="0"/>
                <a:cs typeface="B Nazanin" pitchFamily="2" charset="-78"/>
              </a:rPr>
              <a:t>CD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 با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تيراژ هريك 2500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نسخه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59446" name="_s1427"/>
          <p:cNvSpPr>
            <a:spLocks noChangeArrowheads="1"/>
          </p:cNvSpPr>
          <p:nvPr/>
        </p:nvSpPr>
        <p:spPr bwMode="auto">
          <a:xfrm>
            <a:off x="992188" y="5881709"/>
            <a:ext cx="1071562" cy="5111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فيلم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خام</a:t>
            </a:r>
            <a:r>
              <a:rPr lang="en-US" sz="1200" b="1">
                <a:latin typeface="Times New Roman" pitchFamily="18" charset="0"/>
                <a:cs typeface="B Nazanin" pitchFamily="2" charset="-78"/>
              </a:rPr>
              <a:t> 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گفتگوها</a:t>
            </a:r>
            <a:endParaRPr lang="en-US" sz="1200" b="1">
              <a:cs typeface="B Nazanin" pitchFamily="2" charset="-78"/>
            </a:endParaRPr>
          </a:p>
        </p:txBody>
      </p:sp>
      <p:sp>
        <p:nvSpPr>
          <p:cNvPr id="76856" name="AutoShape 56"/>
          <p:cNvSpPr>
            <a:spLocks noChangeAspect="1" noChangeArrowheads="1"/>
          </p:cNvSpPr>
          <p:nvPr/>
        </p:nvSpPr>
        <p:spPr bwMode="auto">
          <a:xfrm>
            <a:off x="2214546" y="1571612"/>
            <a:ext cx="4857784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a-IR"/>
          </a:p>
        </p:txBody>
      </p:sp>
      <p:sp>
        <p:nvSpPr>
          <p:cNvPr id="59448" name="_s1413"/>
          <p:cNvSpPr>
            <a:spLocks noChangeArrowheads="1"/>
          </p:cNvSpPr>
          <p:nvPr/>
        </p:nvSpPr>
        <p:spPr bwMode="auto">
          <a:xfrm>
            <a:off x="4791075" y="4514872"/>
            <a:ext cx="1063625" cy="5222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0" tIns="72000" rIns="0" bIns="0" anchor="ctr"/>
          <a:lstStyle/>
          <a:p>
            <a:pPr algn="ctr"/>
            <a:r>
              <a:rPr lang="ar-SA" sz="1200" b="1">
                <a:latin typeface="Times New Roman" pitchFamily="18" charset="0"/>
                <a:cs typeface="B Nazanin" pitchFamily="2" charset="-78"/>
              </a:rPr>
              <a:t>متن اولية كتاب</a:t>
            </a:r>
            <a:r>
              <a:rPr lang="ar-SA" sz="1200" b="1">
                <a:latin typeface="Times New Roman" pitchFamily="18" charset="0"/>
                <a:cs typeface="Times New Roman" pitchFamily="18" charset="0"/>
              </a:rPr>
              <a:t>‌</a:t>
            </a:r>
            <a:r>
              <a:rPr lang="ar-SA" sz="1200" b="1">
                <a:latin typeface="Times New Roman" pitchFamily="18" charset="0"/>
                <a:cs typeface="B Nazanin" pitchFamily="2" charset="-78"/>
              </a:rPr>
              <a:t>ها</a:t>
            </a:r>
            <a:endParaRPr lang="en-US" sz="1200" b="1">
              <a:cs typeface="B Nazanin" pitchFamily="2" charset="-78"/>
            </a:endParaRPr>
          </a:p>
        </p:txBody>
      </p:sp>
      <p:cxnSp>
        <p:nvCxnSpPr>
          <p:cNvPr id="59449" name="AutoShape 59"/>
          <p:cNvCxnSpPr>
            <a:cxnSpLocks noChangeShapeType="1"/>
            <a:stCxn id="59448" idx="3"/>
            <a:endCxn id="59424" idx="2"/>
          </p:cNvCxnSpPr>
          <p:nvPr/>
        </p:nvCxnSpPr>
        <p:spPr bwMode="auto">
          <a:xfrm flipV="1">
            <a:off x="5854700" y="2963884"/>
            <a:ext cx="49213" cy="181292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59450" name="Rectangle 60"/>
          <p:cNvSpPr>
            <a:spLocks noGrp="1" noChangeArrowheads="1"/>
          </p:cNvSpPr>
          <p:nvPr>
            <p:ph type="title"/>
          </p:nvPr>
        </p:nvSpPr>
        <p:spPr>
          <a:xfrm>
            <a:off x="3500430" y="765161"/>
            <a:ext cx="4959358" cy="663575"/>
          </a:xfrm>
          <a:noFill/>
        </p:spPr>
        <p:txBody>
          <a:bodyPr>
            <a:normAutofit/>
          </a:bodyPr>
          <a:lstStyle/>
          <a:p>
            <a:pPr algn="r"/>
            <a:r>
              <a:rPr lang="fa-IR" sz="2400" b="1" dirty="0" smtClean="0">
                <a:solidFill>
                  <a:srgbClr val="C00000"/>
                </a:solidFill>
                <a:cs typeface="B Titr" pitchFamily="2" charset="-78"/>
              </a:rPr>
              <a:t>اقلام قابل تحويل بر اساس روش</a:t>
            </a:r>
            <a:r>
              <a:rPr lang="fa-IR" sz="2400" b="1" dirty="0" smtClean="0">
                <a:solidFill>
                  <a:srgbClr val="C00000"/>
                </a:solidFill>
                <a:cs typeface="Arial" pitchFamily="34" charset="0"/>
              </a:rPr>
              <a:t>‌</a:t>
            </a:r>
            <a:r>
              <a:rPr lang="fa-IR" sz="2400" b="1" dirty="0" smtClean="0">
                <a:solidFill>
                  <a:srgbClr val="C00000"/>
                </a:solidFill>
                <a:ea typeface="SimSun" pitchFamily="2" charset="-122"/>
                <a:cs typeface="B Titr" pitchFamily="2" charset="-78"/>
              </a:rPr>
              <a:t>شناسي گپ</a:t>
            </a:r>
            <a:endParaRPr lang="en-US" sz="2400" b="1" dirty="0" smtClean="0">
              <a:solidFill>
                <a:srgbClr val="C00000"/>
              </a:solidFill>
              <a:ea typeface="SimSun" pitchFamily="2" charset="-122"/>
              <a:cs typeface="B Titr" pitchFamily="2" charset="-78"/>
            </a:endParaRPr>
          </a:p>
        </p:txBody>
      </p:sp>
      <p:sp>
        <p:nvSpPr>
          <p:cNvPr id="61" name="AutoShape 57"/>
          <p:cNvSpPr>
            <a:spLocks noChangeArrowheads="1"/>
          </p:cNvSpPr>
          <p:nvPr/>
        </p:nvSpPr>
        <p:spPr bwMode="auto">
          <a:xfrm>
            <a:off x="2214546" y="1643050"/>
            <a:ext cx="4929222" cy="6080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fa-IR" b="1" dirty="0">
                <a:latin typeface="Times New Roman" pitchFamily="18" charset="0"/>
                <a:cs typeface="B Nazanin" pitchFamily="2" charset="-78"/>
              </a:rPr>
              <a:t>كسب دانش و مستند سازي تجارب مديران</a:t>
            </a:r>
            <a:endParaRPr lang="en-US" b="1" dirty="0">
              <a:cs typeface="B Nazanin" pitchFamily="2" charset="-78"/>
            </a:endParaRPr>
          </a:p>
        </p:txBody>
      </p:sp>
      <p:pic>
        <p:nvPicPr>
          <p:cNvPr id="62" name="Picture 61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413043" y="789190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08" y="714356"/>
            <a:ext cx="3357586" cy="66453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sz="2000" b="1" kern="12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/>
                <a:ea typeface="+mj-ea"/>
                <a:cs typeface="+mn-cs"/>
              </a:rPr>
              <a:t>(</a:t>
            </a:r>
            <a:r>
              <a:rPr lang="en-US" sz="2000" b="1" kern="12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/>
                <a:ea typeface="+mj-ea"/>
                <a:cs typeface="+mn-cs"/>
              </a:rPr>
              <a:t>Firestone</a:t>
            </a:r>
            <a:r>
              <a:rPr lang="fa-IR" sz="2000" b="1" kern="12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/>
                <a:ea typeface="+mj-ea"/>
                <a:cs typeface="+mn-cs"/>
              </a:rPr>
              <a:t> &amp; </a:t>
            </a:r>
            <a:r>
              <a:rPr lang="en-US" sz="2000" b="1" kern="12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/>
                <a:ea typeface="+mj-ea"/>
                <a:cs typeface="+mn-cs"/>
              </a:rPr>
              <a:t>McElroy</a:t>
            </a:r>
            <a:r>
              <a:rPr lang="fa-IR" sz="2000" b="1" kern="12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/>
                <a:ea typeface="+mj-ea"/>
                <a:cs typeface="+mn-cs"/>
              </a:rPr>
              <a:t>)</a:t>
            </a:r>
            <a:endParaRPr lang="en-US" sz="2000" b="1" kern="12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/>
              <a:ea typeface="+mj-ea"/>
              <a:cs typeface="+mn-cs"/>
            </a:endParaRPr>
          </a:p>
        </p:txBody>
      </p:sp>
      <p:pic>
        <p:nvPicPr>
          <p:cNvPr id="17411" name="Picture 4" descr="KL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118" y="1428736"/>
            <a:ext cx="8813038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0"/>
          <p:cNvSpPr txBox="1">
            <a:spLocks noChangeArrowheads="1"/>
          </p:cNvSpPr>
          <p:nvPr/>
        </p:nvSpPr>
        <p:spPr>
          <a:xfrm>
            <a:off x="5256244" y="785794"/>
            <a:ext cx="3173408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مدل فایرستون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و مک الروی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pic>
        <p:nvPicPr>
          <p:cNvPr id="8" name="Picture 1" descr="127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73098">
            <a:off x="8395146" y="785322"/>
            <a:ext cx="647573" cy="64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142984"/>
            <a:ext cx="8799818" cy="528641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Rectangle 60"/>
          <p:cNvSpPr txBox="1">
            <a:spLocks noChangeArrowheads="1"/>
          </p:cNvSpPr>
          <p:nvPr/>
        </p:nvSpPr>
        <p:spPr>
          <a:xfrm>
            <a:off x="5256244" y="785794"/>
            <a:ext cx="3173408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مدل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Fraunhofer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IPK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pic>
        <p:nvPicPr>
          <p:cNvPr id="8" name="Picture 1" descr="127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73098">
            <a:off x="8395146" y="785322"/>
            <a:ext cx="647573" cy="64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844" y="1428736"/>
            <a:ext cx="8858312" cy="4862525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0"/>
          <p:cNvSpPr txBox="1">
            <a:spLocks noChangeArrowheads="1"/>
          </p:cNvSpPr>
          <p:nvPr/>
        </p:nvSpPr>
        <p:spPr>
          <a:xfrm>
            <a:off x="3643306" y="785794"/>
            <a:ext cx="4786346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Titr" pitchFamily="2" charset="-78"/>
              </a:rPr>
              <a:t>مدل های دیگر فرآیندهای مدیریت دانش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pic>
        <p:nvPicPr>
          <p:cNvPr id="8" name="Picture 1" descr="127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73098">
            <a:off x="8395146" y="785322"/>
            <a:ext cx="647573" cy="64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73085"/>
            <a:ext cx="9143999" cy="2570163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609600" indent="-609600" algn="ctr">
              <a:lnSpc>
                <a:spcPct val="150000"/>
              </a:lnSpc>
              <a:buFont typeface="Wingdings" pitchFamily="2" charset="2"/>
              <a:buNone/>
            </a:pPr>
            <a:endParaRPr lang="fa-IR" sz="1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j-cs"/>
            </a:endParaRPr>
          </a:p>
          <a:p>
            <a:pPr marL="609600" indent="-609600" algn="ctr">
              <a:lnSpc>
                <a:spcPct val="150000"/>
              </a:lnSpc>
              <a:buFont typeface="Wingdings" pitchFamily="2" charset="2"/>
              <a:buNone/>
            </a:pPr>
            <a:r>
              <a:rPr lang="fa-IR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فرايندهاي</a:t>
            </a:r>
          </a:p>
          <a:p>
            <a:pPr marL="609600" indent="-609600" algn="ctr">
              <a:lnSpc>
                <a:spcPct val="150000"/>
              </a:lnSpc>
              <a:buFont typeface="Wingdings" pitchFamily="2" charset="2"/>
              <a:buNone/>
            </a:pPr>
            <a:r>
              <a:rPr lang="fa-IR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 مديريت </a:t>
            </a:r>
            <a:r>
              <a:rPr lang="fa-IR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دانش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ircular Arrow 5"/>
          <p:cNvSpPr/>
          <p:nvPr/>
        </p:nvSpPr>
        <p:spPr>
          <a:xfrm rot="238041">
            <a:off x="664096" y="1611314"/>
            <a:ext cx="2075361" cy="2749317"/>
          </a:xfrm>
          <a:prstGeom prst="circularArrow">
            <a:avLst>
              <a:gd name="adj1" fmla="val 16638"/>
              <a:gd name="adj2" fmla="val 839686"/>
              <a:gd name="adj3" fmla="val 20489666"/>
              <a:gd name="adj4" fmla="val 10786602"/>
              <a:gd name="adj5" fmla="val 155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ircular Arrow 6"/>
          <p:cNvSpPr/>
          <p:nvPr/>
        </p:nvSpPr>
        <p:spPr>
          <a:xfrm rot="238041">
            <a:off x="3648597" y="3111512"/>
            <a:ext cx="2075361" cy="2749317"/>
          </a:xfrm>
          <a:prstGeom prst="circularArrow">
            <a:avLst>
              <a:gd name="adj1" fmla="val 16638"/>
              <a:gd name="adj2" fmla="val 839686"/>
              <a:gd name="adj3" fmla="val 20489666"/>
              <a:gd name="adj4" fmla="val 10786602"/>
              <a:gd name="adj5" fmla="val 155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ircular Arrow 7"/>
          <p:cNvSpPr/>
          <p:nvPr/>
        </p:nvSpPr>
        <p:spPr>
          <a:xfrm rot="238041">
            <a:off x="6690295" y="4111644"/>
            <a:ext cx="2075361" cy="2749317"/>
          </a:xfrm>
          <a:prstGeom prst="circularArrow">
            <a:avLst>
              <a:gd name="adj1" fmla="val 16638"/>
              <a:gd name="adj2" fmla="val 839686"/>
              <a:gd name="adj3" fmla="val 20489666"/>
              <a:gd name="adj4" fmla="val 10786602"/>
              <a:gd name="adj5" fmla="val 155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60"/>
          <p:cNvSpPr txBox="1">
            <a:spLocks noChangeArrowheads="1"/>
          </p:cNvSpPr>
          <p:nvPr/>
        </p:nvSpPr>
        <p:spPr>
          <a:xfrm>
            <a:off x="142844" y="1114185"/>
            <a:ext cx="3173408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ایجاد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10" name="Rectangle 60"/>
          <p:cNvSpPr txBox="1">
            <a:spLocks noChangeArrowheads="1"/>
          </p:cNvSpPr>
          <p:nvPr/>
        </p:nvSpPr>
        <p:spPr>
          <a:xfrm>
            <a:off x="3000364" y="2614383"/>
            <a:ext cx="3173408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اعتبار بخشی به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11" name="Rectangle 60"/>
          <p:cNvSpPr txBox="1">
            <a:spLocks noChangeArrowheads="1"/>
          </p:cNvSpPr>
          <p:nvPr/>
        </p:nvSpPr>
        <p:spPr>
          <a:xfrm>
            <a:off x="6286512" y="3614515"/>
            <a:ext cx="2857488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سازماندهی دانش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pic>
        <p:nvPicPr>
          <p:cNvPr id="12" name="Picture 11" descr="124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57861">
            <a:off x="8413043" y="789190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60"/>
          <p:cNvSpPr txBox="1">
            <a:spLocks noChangeArrowheads="1"/>
          </p:cNvSpPr>
          <p:nvPr/>
        </p:nvSpPr>
        <p:spPr>
          <a:xfrm>
            <a:off x="3643306" y="785794"/>
            <a:ext cx="4786346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دیدگاه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اول به فرآیند دانش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0" y="1428736"/>
          <a:ext cx="9144000" cy="521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1240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57861">
            <a:off x="8487701" y="784868"/>
            <a:ext cx="510469" cy="51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0"/>
          <p:cNvSpPr txBox="1">
            <a:spLocks noChangeArrowheads="1"/>
          </p:cNvSpPr>
          <p:nvPr/>
        </p:nvSpPr>
        <p:spPr>
          <a:xfrm>
            <a:off x="3643306" y="785794"/>
            <a:ext cx="4786346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دیدگاه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دوم به فرآیند دانش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/>
          <p:cNvGraphicFramePr/>
          <p:nvPr/>
        </p:nvGraphicFramePr>
        <p:xfrm>
          <a:off x="142844" y="1428736"/>
          <a:ext cx="8858312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2" name="Picture 21" descr="1240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257861">
            <a:off x="8413043" y="789190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60"/>
          <p:cNvSpPr txBox="1">
            <a:spLocks noChangeArrowheads="1"/>
          </p:cNvSpPr>
          <p:nvPr/>
        </p:nvSpPr>
        <p:spPr>
          <a:xfrm>
            <a:off x="3643306" y="785794"/>
            <a:ext cx="4786346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دیدگاه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سوم به فرآیند دانش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142844" y="1357298"/>
          <a:ext cx="8858312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 descr="1240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257861">
            <a:off x="8413043" y="789190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60"/>
          <p:cNvSpPr txBox="1">
            <a:spLocks noChangeArrowheads="1"/>
          </p:cNvSpPr>
          <p:nvPr/>
        </p:nvSpPr>
        <p:spPr>
          <a:xfrm>
            <a:off x="3643306" y="785794"/>
            <a:ext cx="4786346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دیدگاه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چهارم به فرآیند دانش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357166"/>
            <a:ext cx="9143999" cy="2570163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609600" marR="0" lvl="0" indent="-609600" algn="ctr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fa-IR" sz="11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j-cs"/>
            </a:endParaRPr>
          </a:p>
          <a:p>
            <a:pPr marL="609600" marR="0" lvl="0" indent="-609600" algn="ctr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fa-IR" sz="7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j-cs"/>
              </a:rPr>
              <a:t>ابزارها</a:t>
            </a:r>
            <a:r>
              <a:rPr kumimoji="0" lang="fa-IR" sz="7200" b="1" i="0" u="none" strike="noStrike" kern="1200" cap="none" spc="50" normalizeH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j-cs"/>
              </a:rPr>
              <a:t> و فناوری های مدیریت دانش</a:t>
            </a:r>
            <a:endParaRPr kumimoji="0" lang="fa-IR" sz="8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j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Freeform 3"/>
          <p:cNvSpPr>
            <a:spLocks noEditPoints="1"/>
          </p:cNvSpPr>
          <p:nvPr/>
        </p:nvSpPr>
        <p:spPr bwMode="gray">
          <a:xfrm>
            <a:off x="1219200" y="1981200"/>
            <a:ext cx="5943600" cy="40386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3248025" y="3752850"/>
            <a:ext cx="1704975" cy="1885950"/>
            <a:chOff x="3248025" y="3752850"/>
            <a:chExt cx="1704975" cy="1885950"/>
          </a:xfrm>
        </p:grpSpPr>
        <p:sp>
          <p:nvSpPr>
            <p:cNvPr id="97313" name="Oval 34"/>
            <p:cNvSpPr>
              <a:spLocks noChangeArrowheads="1"/>
            </p:cNvSpPr>
            <p:nvPr/>
          </p:nvSpPr>
          <p:spPr bwMode="gray">
            <a:xfrm rot="-723406">
              <a:off x="3316288" y="4972050"/>
              <a:ext cx="1438275" cy="666750"/>
            </a:xfrm>
            <a:prstGeom prst="ellipse">
              <a:avLst/>
            </a:prstGeom>
            <a:solidFill>
              <a:srgbClr val="0F2145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14" name="Oval 35"/>
            <p:cNvSpPr>
              <a:spLocks noChangeArrowheads="1"/>
            </p:cNvSpPr>
            <p:nvPr/>
          </p:nvSpPr>
          <p:spPr bwMode="gray">
            <a:xfrm>
              <a:off x="3248025" y="3752850"/>
              <a:ext cx="1704975" cy="1706563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97315" name="Oval 36"/>
            <p:cNvSpPr>
              <a:spLocks noChangeArrowheads="1"/>
            </p:cNvSpPr>
            <p:nvPr/>
          </p:nvSpPr>
          <p:spPr bwMode="gray">
            <a:xfrm>
              <a:off x="3268663" y="3762375"/>
              <a:ext cx="1665287" cy="166370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97316" name="Oval 37"/>
            <p:cNvSpPr>
              <a:spLocks noChangeArrowheads="1"/>
            </p:cNvSpPr>
            <p:nvPr/>
          </p:nvSpPr>
          <p:spPr bwMode="gray">
            <a:xfrm>
              <a:off x="3286125" y="3778250"/>
              <a:ext cx="1584325" cy="1555750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97317" name="Oval 38"/>
            <p:cNvSpPr>
              <a:spLocks noChangeArrowheads="1"/>
            </p:cNvSpPr>
            <p:nvPr/>
          </p:nvSpPr>
          <p:spPr bwMode="gray">
            <a:xfrm>
              <a:off x="3378200" y="3822700"/>
              <a:ext cx="1409700" cy="1262063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97318" name="Text Box 39"/>
            <p:cNvSpPr txBox="1">
              <a:spLocks noChangeArrowheads="1"/>
            </p:cNvSpPr>
            <p:nvPr/>
          </p:nvSpPr>
          <p:spPr bwMode="gray">
            <a:xfrm>
              <a:off x="3572949" y="4379913"/>
              <a:ext cx="1058303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rtl="1"/>
              <a:r>
                <a:rPr lang="fa-IR" sz="2800" dirty="0">
                  <a:cs typeface="B Nazanin" pitchFamily="2" charset="-78"/>
                </a:rPr>
                <a:t>آموزش</a:t>
              </a:r>
              <a:endParaRPr lang="en-US" dirty="0"/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1201738" y="3371850"/>
            <a:ext cx="1693862" cy="1600200"/>
            <a:chOff x="1201522" y="3371850"/>
            <a:chExt cx="1694137" cy="1600200"/>
          </a:xfrm>
        </p:grpSpPr>
        <p:sp>
          <p:nvSpPr>
            <p:cNvPr id="97306" name="Oval 40"/>
            <p:cNvSpPr>
              <a:spLocks noChangeArrowheads="1"/>
            </p:cNvSpPr>
            <p:nvPr/>
          </p:nvSpPr>
          <p:spPr bwMode="gray">
            <a:xfrm rot="-772996">
              <a:off x="1473200" y="4362450"/>
              <a:ext cx="1133475" cy="609600"/>
            </a:xfrm>
            <a:prstGeom prst="ellipse">
              <a:avLst/>
            </a:prstGeom>
            <a:solidFill>
              <a:srgbClr val="0F2145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41"/>
            <p:cNvGrpSpPr>
              <a:grpSpLocks/>
            </p:cNvGrpSpPr>
            <p:nvPr/>
          </p:nvGrpSpPr>
          <p:grpSpPr bwMode="auto">
            <a:xfrm>
              <a:off x="1201522" y="3371850"/>
              <a:ext cx="1694137" cy="1441450"/>
              <a:chOff x="612" y="2112"/>
              <a:chExt cx="1040" cy="860"/>
            </a:xfrm>
          </p:grpSpPr>
          <p:sp>
            <p:nvSpPr>
              <p:cNvPr id="97308" name="Oval 42"/>
              <p:cNvSpPr>
                <a:spLocks noChangeArrowheads="1"/>
              </p:cNvSpPr>
              <p:nvPr/>
            </p:nvSpPr>
            <p:spPr bwMode="gray">
              <a:xfrm>
                <a:off x="732" y="2112"/>
                <a:ext cx="842" cy="860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7309" name="Oval 43"/>
              <p:cNvSpPr>
                <a:spLocks noChangeArrowheads="1"/>
              </p:cNvSpPr>
              <p:nvPr/>
            </p:nvSpPr>
            <p:spPr bwMode="gray">
              <a:xfrm>
                <a:off x="743" y="2117"/>
                <a:ext cx="821" cy="838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7310" name="Oval 44"/>
              <p:cNvSpPr>
                <a:spLocks noChangeArrowheads="1"/>
              </p:cNvSpPr>
              <p:nvPr/>
            </p:nvSpPr>
            <p:spPr bwMode="gray">
              <a:xfrm>
                <a:off x="751" y="2125"/>
                <a:ext cx="781" cy="784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7311" name="Oval 45"/>
              <p:cNvSpPr>
                <a:spLocks noChangeArrowheads="1"/>
              </p:cNvSpPr>
              <p:nvPr/>
            </p:nvSpPr>
            <p:spPr bwMode="gray">
              <a:xfrm>
                <a:off x="795" y="2147"/>
                <a:ext cx="695" cy="63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7312" name="Text Box 46"/>
              <p:cNvSpPr txBox="1">
                <a:spLocks noChangeArrowheads="1"/>
              </p:cNvSpPr>
              <p:nvPr/>
            </p:nvSpPr>
            <p:spPr bwMode="gray">
              <a:xfrm>
                <a:off x="612" y="2328"/>
                <a:ext cx="1040" cy="49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rtl="1"/>
                <a:r>
                  <a:rPr lang="fa-IR" sz="2400">
                    <a:cs typeface="B Nazanin" pitchFamily="2" charset="-78"/>
                  </a:rPr>
                  <a:t>پياده‌سازي سامانه</a:t>
                </a:r>
                <a:endParaRPr lang="en-US"/>
              </a:p>
            </p:txBody>
          </p:sp>
        </p:grp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1295400" y="2000250"/>
            <a:ext cx="1100138" cy="1139825"/>
            <a:chOff x="1295400" y="2000250"/>
            <a:chExt cx="1100138" cy="1139825"/>
          </a:xfrm>
        </p:grpSpPr>
        <p:sp>
          <p:nvSpPr>
            <p:cNvPr id="97299" name="Oval 48"/>
            <p:cNvSpPr>
              <a:spLocks noChangeArrowheads="1"/>
            </p:cNvSpPr>
            <p:nvPr/>
          </p:nvSpPr>
          <p:spPr bwMode="gray">
            <a:xfrm>
              <a:off x="1371600" y="2000250"/>
              <a:ext cx="1023938" cy="1023938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97300" name="Oval 50"/>
            <p:cNvSpPr>
              <a:spLocks noChangeArrowheads="1"/>
            </p:cNvSpPr>
            <p:nvPr/>
          </p:nvSpPr>
          <p:spPr bwMode="gray">
            <a:xfrm>
              <a:off x="1395413" y="2016125"/>
              <a:ext cx="950912" cy="933450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grpSp>
          <p:nvGrpSpPr>
            <p:cNvPr id="6" name="Group 33"/>
            <p:cNvGrpSpPr>
              <a:grpSpLocks/>
            </p:cNvGrpSpPr>
            <p:nvPr/>
          </p:nvGrpSpPr>
          <p:grpSpPr bwMode="auto">
            <a:xfrm>
              <a:off x="1295400" y="2005013"/>
              <a:ext cx="1089025" cy="1135062"/>
              <a:chOff x="1295400" y="2005013"/>
              <a:chExt cx="1089025" cy="1135062"/>
            </a:xfrm>
          </p:grpSpPr>
          <p:sp>
            <p:nvSpPr>
              <p:cNvPr id="97303" name="Oval 47"/>
              <p:cNvSpPr>
                <a:spLocks noChangeArrowheads="1"/>
              </p:cNvSpPr>
              <p:nvPr/>
            </p:nvSpPr>
            <p:spPr bwMode="gray">
              <a:xfrm>
                <a:off x="1295400" y="2606675"/>
                <a:ext cx="914400" cy="533400"/>
              </a:xfrm>
              <a:prstGeom prst="ellipse">
                <a:avLst/>
              </a:prstGeom>
              <a:solidFill>
                <a:srgbClr val="0F2145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304" name="Oval 49"/>
              <p:cNvSpPr>
                <a:spLocks noChangeArrowheads="1"/>
              </p:cNvSpPr>
              <p:nvPr/>
            </p:nvSpPr>
            <p:spPr bwMode="gray">
              <a:xfrm>
                <a:off x="1384300" y="2005013"/>
                <a:ext cx="1000125" cy="1000125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7305" name="Oval 51"/>
              <p:cNvSpPr>
                <a:spLocks noChangeArrowheads="1"/>
              </p:cNvSpPr>
              <p:nvPr/>
            </p:nvSpPr>
            <p:spPr bwMode="gray">
              <a:xfrm>
                <a:off x="1449388" y="2041525"/>
                <a:ext cx="847725" cy="75723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97302" name="Text Box 52"/>
            <p:cNvSpPr txBox="1">
              <a:spLocks noChangeArrowheads="1"/>
            </p:cNvSpPr>
            <p:nvPr/>
          </p:nvSpPr>
          <p:spPr bwMode="gray">
            <a:xfrm>
              <a:off x="1303077" y="2209800"/>
              <a:ext cx="1059123" cy="61555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1"/>
              <a:r>
                <a:rPr lang="fa-IR">
                  <a:cs typeface="B Nazanin" pitchFamily="2" charset="-78"/>
                </a:rPr>
                <a:t>ارائه‎ی </a:t>
              </a:r>
              <a:r>
                <a:rPr lang="en-US" sz="1600" i="1">
                  <a:cs typeface="B Nazanin" pitchFamily="2" charset="-78"/>
                </a:rPr>
                <a:t>DEMO</a:t>
              </a:r>
              <a:endParaRPr lang="en-US" i="1">
                <a:cs typeface="B Nazanin" pitchFamily="2" charset="-78"/>
              </a:endParaRPr>
            </a:p>
          </p:txBody>
        </p:sp>
      </p:grpSp>
      <p:grpSp>
        <p:nvGrpSpPr>
          <p:cNvPr id="7" name="Group 39"/>
          <p:cNvGrpSpPr>
            <a:grpSpLocks/>
          </p:cNvGrpSpPr>
          <p:nvPr/>
        </p:nvGrpSpPr>
        <p:grpSpPr bwMode="auto">
          <a:xfrm>
            <a:off x="2514600" y="1535113"/>
            <a:ext cx="946150" cy="769937"/>
            <a:chOff x="2514600" y="1535151"/>
            <a:chExt cx="945996" cy="769899"/>
          </a:xfrm>
        </p:grpSpPr>
        <p:sp>
          <p:nvSpPr>
            <p:cNvPr id="97290" name="Oval 54"/>
            <p:cNvSpPr>
              <a:spLocks noChangeArrowheads="1"/>
            </p:cNvSpPr>
            <p:nvPr/>
          </p:nvSpPr>
          <p:spPr bwMode="gray">
            <a:xfrm>
              <a:off x="2684463" y="1543050"/>
              <a:ext cx="682625" cy="682625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97291" name="Oval 57"/>
            <p:cNvSpPr>
              <a:spLocks noChangeArrowheads="1"/>
            </p:cNvSpPr>
            <p:nvPr/>
          </p:nvSpPr>
          <p:spPr bwMode="gray">
            <a:xfrm>
              <a:off x="2736850" y="1571625"/>
              <a:ext cx="563563" cy="50323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2514600" y="1535151"/>
              <a:ext cx="945996" cy="769899"/>
              <a:chOff x="2514600" y="1535151"/>
              <a:chExt cx="945996" cy="769899"/>
            </a:xfrm>
          </p:grpSpPr>
          <p:grpSp>
            <p:nvGrpSpPr>
              <p:cNvPr id="9" name="Group 37"/>
              <p:cNvGrpSpPr>
                <a:grpSpLocks/>
              </p:cNvGrpSpPr>
              <p:nvPr/>
            </p:nvGrpSpPr>
            <p:grpSpPr bwMode="auto">
              <a:xfrm>
                <a:off x="2514600" y="1535151"/>
                <a:ext cx="844550" cy="769899"/>
                <a:chOff x="2514600" y="1535151"/>
                <a:chExt cx="844550" cy="769899"/>
              </a:xfrm>
            </p:grpSpPr>
            <p:sp>
              <p:nvSpPr>
                <p:cNvPr id="97295" name="Oval 53"/>
                <p:cNvSpPr>
                  <a:spLocks noChangeArrowheads="1"/>
                </p:cNvSpPr>
                <p:nvPr/>
              </p:nvSpPr>
              <p:spPr bwMode="gray">
                <a:xfrm>
                  <a:off x="2514600" y="2076450"/>
                  <a:ext cx="685800" cy="228600"/>
                </a:xfrm>
                <a:prstGeom prst="ellipse">
                  <a:avLst/>
                </a:prstGeom>
                <a:solidFill>
                  <a:srgbClr val="0F2145">
                    <a:alpha val="30196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" name="Group 36"/>
                <p:cNvGrpSpPr>
                  <a:grpSpLocks/>
                </p:cNvGrpSpPr>
                <p:nvPr/>
              </p:nvGrpSpPr>
              <p:grpSpPr bwMode="auto">
                <a:xfrm>
                  <a:off x="2693988" y="1535151"/>
                  <a:ext cx="665162" cy="677824"/>
                  <a:chOff x="2693988" y="1535151"/>
                  <a:chExt cx="665162" cy="677824"/>
                </a:xfrm>
              </p:grpSpPr>
              <p:sp>
                <p:nvSpPr>
                  <p:cNvPr id="97297" name="Oval 55"/>
                  <p:cNvSpPr>
                    <a:spLocks noChangeArrowheads="1"/>
                  </p:cNvSpPr>
                  <p:nvPr/>
                </p:nvSpPr>
                <p:spPr bwMode="gray">
                  <a:xfrm>
                    <a:off x="2693988" y="1546225"/>
                    <a:ext cx="665162" cy="66675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6E1E2">
                          <a:alpha val="0"/>
                        </a:srgbClr>
                      </a:gs>
                      <a:gs pos="100000">
                        <a:srgbClr val="F1F5F5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vert="eaVert"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7298" name="Oval 56"/>
                  <p:cNvSpPr>
                    <a:spLocks noChangeArrowheads="1"/>
                  </p:cNvSpPr>
                  <p:nvPr/>
                </p:nvSpPr>
                <p:spPr bwMode="gray">
                  <a:xfrm>
                    <a:off x="2708237" y="1535151"/>
                    <a:ext cx="633412" cy="62230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AAB2B3"/>
                      </a:gs>
                      <a:gs pos="100000">
                        <a:srgbClr val="D6E1E2">
                          <a:alpha val="48000"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vert="eaVert"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97294" name="Text Box 58"/>
              <p:cNvSpPr txBox="1">
                <a:spLocks noChangeArrowheads="1"/>
              </p:cNvSpPr>
              <p:nvPr/>
            </p:nvSpPr>
            <p:spPr bwMode="gray">
              <a:xfrm>
                <a:off x="2580467" y="1580421"/>
                <a:ext cx="880129" cy="5847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rtl="1"/>
                <a:r>
                  <a:rPr lang="fa-IR" sz="1600">
                    <a:cs typeface="B Nazanin" pitchFamily="2" charset="-78"/>
                  </a:rPr>
                  <a:t>طراحي مفهومي</a:t>
                </a:r>
                <a:endParaRPr lang="en-US" sz="2000"/>
              </a:p>
            </p:txBody>
          </p:sp>
        </p:grpSp>
      </p:grpSp>
      <p:pic>
        <p:nvPicPr>
          <p:cNvPr id="39" name="Picture 38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8413043" y="789190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60"/>
          <p:cNvSpPr txBox="1">
            <a:spLocks noChangeArrowheads="1"/>
          </p:cNvSpPr>
          <p:nvPr/>
        </p:nvSpPr>
        <p:spPr>
          <a:xfrm>
            <a:off x="3357554" y="693723"/>
            <a:ext cx="5072098" cy="663575"/>
          </a:xfrm>
          <a:prstGeom prst="rect">
            <a:avLst/>
          </a:prstGeom>
          <a:noFill/>
        </p:spPr>
        <p:txBody>
          <a:bodyPr>
            <a:normAutofit fontScale="85000" lnSpcReduction="10000"/>
          </a:bodyPr>
          <a:lstStyle/>
          <a:p>
            <a:pPr algn="ctr" rtl="1">
              <a:lnSpc>
                <a:spcPct val="170000"/>
              </a:lnSpc>
            </a:pPr>
            <a:r>
              <a:rPr lang="fa-IR" sz="2400" dirty="0" smtClean="0">
                <a:solidFill>
                  <a:srgbClr val="C00000"/>
                </a:solidFill>
                <a:cs typeface="B Titr" pitchFamily="2" charset="-78"/>
              </a:rPr>
              <a:t>سامانه‎ی نرم‎افزاري جامع تبادل دانش </a:t>
            </a:r>
            <a:r>
              <a:rPr lang="fa-IR" sz="2000" i="1" dirty="0" smtClean="0">
                <a:solidFill>
                  <a:srgbClr val="C00000"/>
                </a:solidFill>
                <a:latin typeface="Arial Black" pitchFamily="34" charset="0"/>
                <a:cs typeface="B Titr" pitchFamily="2" charset="-78"/>
              </a:rPr>
              <a:t>(</a:t>
            </a:r>
            <a:r>
              <a:rPr lang="en-US" sz="2000" i="1" dirty="0" err="1" smtClean="0">
                <a:solidFill>
                  <a:srgbClr val="C00000"/>
                </a:solidFill>
                <a:latin typeface="Arial Black" pitchFamily="34" charset="0"/>
                <a:cs typeface="B Titr" pitchFamily="2" charset="-78"/>
              </a:rPr>
              <a:t>MTA.Share</a:t>
            </a:r>
            <a:r>
              <a:rPr lang="fa-IR" sz="2000" i="1" dirty="0" smtClean="0">
                <a:solidFill>
                  <a:srgbClr val="C00000"/>
                </a:solidFill>
                <a:latin typeface="Arial Black" pitchFamily="34" charset="0"/>
                <a:cs typeface="B Titr" pitchFamily="2" charset="-78"/>
              </a:rPr>
              <a:t>)</a:t>
            </a:r>
            <a:r>
              <a:rPr lang="fa-IR" sz="2400" dirty="0" smtClean="0">
                <a:solidFill>
                  <a:srgbClr val="C00000"/>
                </a:solidFill>
                <a:cs typeface="B Titr" pitchFamily="2" charset="-78"/>
              </a:rPr>
              <a:t> </a:t>
            </a:r>
            <a:endParaRPr lang="fa-IR" sz="24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-71470" y="1285884"/>
          <a:ext cx="9144000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 descr="1240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257861">
            <a:off x="8413043" y="789190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60"/>
          <p:cNvSpPr txBox="1">
            <a:spLocks noChangeArrowheads="1"/>
          </p:cNvSpPr>
          <p:nvPr/>
        </p:nvSpPr>
        <p:spPr>
          <a:xfrm>
            <a:off x="3643306" y="785794"/>
            <a:ext cx="4786346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معرفی برخی از ابزارهای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مدیریت دانش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0" y="1142984"/>
          <a:ext cx="9144000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 descr="1240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257861">
            <a:off x="8413043" y="789190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0"/>
          <p:cNvSpPr txBox="1">
            <a:spLocks noChangeArrowheads="1"/>
          </p:cNvSpPr>
          <p:nvPr/>
        </p:nvSpPr>
        <p:spPr>
          <a:xfrm>
            <a:off x="3643306" y="785794"/>
            <a:ext cx="4786346" cy="6635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نرم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افزارهای مدیریت دانش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/>
        </p:nvGraphicFramePr>
        <p:xfrm>
          <a:off x="0" y="1285860"/>
          <a:ext cx="914400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Rectangle 15"/>
          <p:cNvSpPr/>
          <p:nvPr/>
        </p:nvSpPr>
        <p:spPr>
          <a:xfrm rot="17810794">
            <a:off x="1097721" y="4302631"/>
            <a:ext cx="4572000" cy="17666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 fontAlgn="base">
              <a:lnSpc>
                <a:spcPct val="130000"/>
              </a:lnSpc>
            </a:pPr>
            <a:r>
              <a:rPr lang="fa-IR" sz="3600" b="1" dirty="0" smtClean="0">
                <a:solidFill>
                  <a:srgbClr val="C00000"/>
                </a:solidFill>
                <a:cs typeface="B Titr" pitchFamily="2" charset="-78"/>
              </a:rPr>
              <a:t>سازمان</a:t>
            </a:r>
          </a:p>
          <a:p>
            <a:pPr algn="ctr" fontAlgn="base">
              <a:lnSpc>
                <a:spcPct val="130000"/>
              </a:lnSpc>
            </a:pPr>
            <a:r>
              <a:rPr lang="en-US" sz="2000" b="1" dirty="0" smtClean="0">
                <a:solidFill>
                  <a:srgbClr val="C00000"/>
                </a:solidFill>
                <a:cs typeface="B Titr" pitchFamily="2" charset="-78"/>
              </a:rPr>
              <a:t>Enterprise</a:t>
            </a:r>
          </a:p>
          <a:p>
            <a:pPr algn="ctr" fontAlgn="base"/>
            <a:endParaRPr lang="en-US" sz="3200" b="1" dirty="0">
              <a:solidFill>
                <a:srgbClr val="C00000"/>
              </a:solidFill>
              <a:cs typeface="B Titr" pitchFamily="2" charset="-78"/>
            </a:endParaRPr>
          </a:p>
        </p:txBody>
      </p:sp>
      <p:pic>
        <p:nvPicPr>
          <p:cNvPr id="20" name="Picture 19" descr="1240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57861">
            <a:off x="8413043" y="789190"/>
            <a:ext cx="513279" cy="51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0"/>
          <p:cNvSpPr txBox="1">
            <a:spLocks noChangeArrowheads="1"/>
          </p:cNvSpPr>
          <p:nvPr/>
        </p:nvSpPr>
        <p:spPr>
          <a:xfrm>
            <a:off x="2786050" y="785794"/>
            <a:ext cx="5643602" cy="663575"/>
          </a:xfrm>
          <a:prstGeom prst="rect">
            <a:avLst/>
          </a:prstGeom>
          <a:noFill/>
        </p:spPr>
        <p:txBody>
          <a:bodyPr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سیستم های نرم افزاری سازمانی مرتبط با مدیریت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دانش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SimSun" pitchFamily="2" charset="-122"/>
              <a:cs typeface="B Titr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357158" y="3651237"/>
            <a:ext cx="7863840" cy="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 flipH="1">
            <a:off x="1119158" y="4016997"/>
            <a:ext cx="762000" cy="106680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1119158" y="5480037"/>
            <a:ext cx="685800" cy="91440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372398" y="3681717"/>
            <a:ext cx="1906" cy="301752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81558" y="6165837"/>
            <a:ext cx="1309974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تسهيم دانش</a:t>
            </a:r>
            <a:endParaRPr lang="en-US" sz="200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85758" y="5081516"/>
            <a:ext cx="1200970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rgbClr val="000099"/>
                </a:solidFill>
                <a:latin typeface="Lotus" pitchFamily="2" charset="-78"/>
                <a:cs typeface="B Nazanin" pitchFamily="2" charset="-78"/>
              </a:rPr>
              <a:t>كسب دانش</a:t>
            </a:r>
            <a:endParaRPr lang="en-US" sz="2000" dirty="0">
              <a:solidFill>
                <a:srgbClr val="000099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012960" y="2528824"/>
            <a:ext cx="1316386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ارزيابي دانش</a:t>
            </a:r>
            <a:endParaRPr lang="en-US" sz="2000" dirty="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00190" y="2565327"/>
            <a:ext cx="1511953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هدف</a:t>
            </a:r>
            <a:r>
              <a:rPr lang="fa-IR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‎</a:t>
            </a: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هاي دانش</a:t>
            </a:r>
            <a:endParaRPr lang="en-US" sz="2000" dirty="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950080" y="3821239"/>
            <a:ext cx="1579278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استفاده از دانش</a:t>
            </a:r>
            <a:endParaRPr lang="en-US" sz="2000" dirty="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7632" y="3821239"/>
            <a:ext cx="1497526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شناسايي دانش</a:t>
            </a:r>
            <a:endParaRPr lang="en-US" sz="200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842654" y="6165837"/>
            <a:ext cx="1572866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en-US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  </a:t>
            </a: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توسعه</a:t>
            </a:r>
            <a:r>
              <a:rPr lang="fa-IR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‎ی</a:t>
            </a: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 دانش</a:t>
            </a:r>
            <a:endParaRPr lang="en-US" sz="2000" dirty="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76958" y="5009581"/>
            <a:ext cx="166744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rgbClr val="000099"/>
                </a:solidFill>
                <a:latin typeface="Lotus" pitchFamily="2" charset="-78"/>
                <a:cs typeface="B Nazanin" pitchFamily="2" charset="-78"/>
              </a:rPr>
              <a:t>نگهداري از دانش</a:t>
            </a:r>
            <a:endParaRPr lang="en-US" sz="2000" dirty="0">
              <a:solidFill>
                <a:srgbClr val="000099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 flipH="1">
            <a:off x="3450878" y="2736837"/>
            <a:ext cx="1554480" cy="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8205758" y="3681717"/>
            <a:ext cx="0" cy="301752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3862358" y="2508237"/>
            <a:ext cx="852518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بازخورد</a:t>
            </a:r>
            <a:endParaRPr lang="en-US" sz="2000">
              <a:solidFill>
                <a:schemeClr val="tx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357158" y="6699237"/>
            <a:ext cx="7863840" cy="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 flipH="1" flipV="1">
            <a:off x="5767358" y="4245597"/>
            <a:ext cx="0" cy="192024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prstDash val="lgDash"/>
            <a:round/>
            <a:headEnd/>
            <a:tailEnd type="triangl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 flipV="1">
            <a:off x="6529358" y="4093196"/>
            <a:ext cx="685800" cy="914399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 flipV="1">
            <a:off x="6376958" y="5388597"/>
            <a:ext cx="914400" cy="106680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21" name="Line 28"/>
          <p:cNvSpPr>
            <a:spLocks noChangeShapeType="1"/>
          </p:cNvSpPr>
          <p:nvPr/>
        </p:nvSpPr>
        <p:spPr bwMode="auto">
          <a:xfrm flipH="1" flipV="1">
            <a:off x="5767358" y="3011157"/>
            <a:ext cx="0" cy="640080"/>
          </a:xfrm>
          <a:prstGeom prst="line">
            <a:avLst/>
          </a:prstGeom>
          <a:noFill/>
          <a:ln w="28575">
            <a:solidFill>
              <a:srgbClr val="7030A0"/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cxnSp>
        <p:nvCxnSpPr>
          <p:cNvPr id="22" name="Straight Arrow Connector 21"/>
          <p:cNvCxnSpPr>
            <a:stCxn id="10" idx="1"/>
            <a:endCxn id="11" idx="3"/>
          </p:cNvCxnSpPr>
          <p:nvPr/>
        </p:nvCxnSpPr>
        <p:spPr>
          <a:xfrm rot="10800000">
            <a:off x="3405158" y="4021294"/>
            <a:ext cx="1544922" cy="1588"/>
          </a:xfrm>
          <a:prstGeom prst="straightConnector1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</p:cxnSp>
      <p:cxnSp>
        <p:nvCxnSpPr>
          <p:cNvPr id="23" name="Straight Arrow Connector 22"/>
          <p:cNvCxnSpPr>
            <a:stCxn id="12" idx="3"/>
            <a:endCxn id="6" idx="1"/>
          </p:cNvCxnSpPr>
          <p:nvPr/>
        </p:nvCxnSpPr>
        <p:spPr>
          <a:xfrm>
            <a:off x="3415520" y="6365892"/>
            <a:ext cx="1666038" cy="1588"/>
          </a:xfrm>
          <a:prstGeom prst="straightConnector1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</p:cxnSp>
      <p:cxnSp>
        <p:nvCxnSpPr>
          <p:cNvPr id="24" name="Straight Arrow Connector 23"/>
          <p:cNvCxnSpPr>
            <a:stCxn id="11" idx="2"/>
            <a:endCxn id="12" idx="0"/>
          </p:cNvCxnSpPr>
          <p:nvPr/>
        </p:nvCxnSpPr>
        <p:spPr>
          <a:xfrm rot="5400000">
            <a:off x="1670497" y="5179939"/>
            <a:ext cx="1944488" cy="27308"/>
          </a:xfrm>
          <a:prstGeom prst="straightConnector1">
            <a:avLst/>
          </a:prstGeom>
          <a:noFill/>
          <a:ln w="28575">
            <a:solidFill>
              <a:schemeClr val="tx2">
                <a:lumMod val="75000"/>
              </a:schemeClr>
            </a:solidFill>
            <a:prstDash val="lgDash"/>
            <a:round/>
            <a:headEnd/>
            <a:tailEnd type="triangl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</p:cxnSp>
      <p:cxnSp>
        <p:nvCxnSpPr>
          <p:cNvPr id="25" name="Straight Arrow Connector 24"/>
          <p:cNvCxnSpPr/>
          <p:nvPr/>
        </p:nvCxnSpPr>
        <p:spPr>
          <a:xfrm rot="16200000" flipH="1">
            <a:off x="2323118" y="3331197"/>
            <a:ext cx="640080" cy="0"/>
          </a:xfrm>
          <a:prstGeom prst="straightConnector1">
            <a:avLst/>
          </a:prstGeom>
          <a:noFill/>
          <a:ln w="28575">
            <a:solidFill>
              <a:srgbClr val="7030A0"/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</p:cxn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142844" y="1451677"/>
            <a:ext cx="88583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20000"/>
              </a:spcBef>
            </a:pPr>
            <a:r>
              <a:rPr lang="fa-IR" sz="2000" b="1" dirty="0">
                <a:solidFill>
                  <a:srgbClr val="660033"/>
                </a:solidFill>
                <a:cs typeface="B Mitra" pitchFamily="2" charset="-78"/>
              </a:rPr>
              <a:t>فرايند كشف، كسب، توسعه و ايجاد، تسهيم، نگهداري، ارزيابي و به كارگيري دانش مناسب، در زمان مناسب، به وسیله‎ی فرد مناسب در راستاي اهداف سازمان</a:t>
            </a:r>
          </a:p>
        </p:txBody>
      </p:sp>
      <p:pic>
        <p:nvPicPr>
          <p:cNvPr id="27" name="Picture 26" descr="7146.png"/>
          <p:cNvPicPr>
            <a:picLocks noChangeAspect="1"/>
          </p:cNvPicPr>
          <p:nvPr/>
        </p:nvPicPr>
        <p:blipFill>
          <a:blip r:embed="rId2" cstate="print">
            <a:lum bright="-48000" contrast="68000"/>
          </a:blip>
          <a:srcRect/>
          <a:stretch>
            <a:fillRect/>
          </a:stretch>
        </p:blipFill>
        <p:spPr bwMode="auto">
          <a:xfrm rot="20336538">
            <a:off x="8458831" y="1071314"/>
            <a:ext cx="359005" cy="2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7154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55560">
            <a:off x="8742368" y="764898"/>
            <a:ext cx="320064" cy="402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4786314" y="785794"/>
            <a:ext cx="36679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600" dirty="0" smtClean="0">
                <a:solidFill>
                  <a:srgbClr val="C00000"/>
                </a:solidFill>
                <a:cs typeface="B Titr" pitchFamily="2" charset="-78"/>
              </a:rPr>
              <a:t>فرآیند مدیریت دانش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build="p" animBg="1"/>
      <p:bldP spid="7" grpId="0" build="p" animBg="1"/>
      <p:bldP spid="8" grpId="0" build="p" animBg="1"/>
      <p:bldP spid="9" grpId="0" build="p" animBg="1"/>
      <p:bldP spid="10" grpId="0" build="p" animBg="1"/>
      <p:bldP spid="11" grpId="0" build="p" animBg="1"/>
      <p:bldP spid="12" grpId="0" build="p" animBg="1"/>
      <p:bldP spid="13" grpId="0" build="p" animBg="1"/>
      <p:bldP spid="14" grpId="0" animBg="1"/>
      <p:bldP spid="15" grpId="0" animBg="1"/>
      <p:bldP spid="16" grpId="0" build="p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build="allAtOnce"/>
      <p:bldP spid="2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285852" y="1933596"/>
            <a:ext cx="6477000" cy="4495800"/>
            <a:chOff x="990600" y="1981200"/>
            <a:chExt cx="6477000" cy="4495800"/>
          </a:xfrm>
        </p:grpSpPr>
        <p:sp>
          <p:nvSpPr>
            <p:cNvPr id="3" name="Oval 2"/>
            <p:cNvSpPr/>
            <p:nvPr/>
          </p:nvSpPr>
          <p:spPr>
            <a:xfrm>
              <a:off x="3429000" y="1981200"/>
              <a:ext cx="1600200" cy="1524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>
                <a:defRPr/>
              </a:pPr>
              <a:r>
                <a:rPr lang="fa-IR" sz="2400" dirty="0" smtClean="0">
                  <a:solidFill>
                    <a:schemeClr val="bg1"/>
                  </a:solidFill>
                  <a:cs typeface="B Titr" pitchFamily="2" charset="-78"/>
                </a:rPr>
                <a:t>زمینه و فرهنگ </a:t>
              </a:r>
              <a:r>
                <a:rPr lang="fa-IR" sz="2400" dirty="0">
                  <a:solidFill>
                    <a:schemeClr val="bg1"/>
                  </a:solidFill>
                  <a:cs typeface="B Titr" pitchFamily="2" charset="-78"/>
                </a:rPr>
                <a:t>سازمانی</a:t>
              </a:r>
              <a:endParaRPr lang="en-US" sz="2400" dirty="0">
                <a:solidFill>
                  <a:schemeClr val="bg1"/>
                </a:solidFill>
                <a:cs typeface="B Titr" pitchFamily="2" charset="-78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5867400" y="4953000"/>
              <a:ext cx="1600200" cy="152400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>
                <a:defRPr/>
              </a:pPr>
              <a:r>
                <a:rPr lang="fa-IR" sz="2400" dirty="0">
                  <a:solidFill>
                    <a:schemeClr val="bg1"/>
                  </a:solidFill>
                  <a:cs typeface="B Titr" pitchFamily="2" charset="-78"/>
                </a:rPr>
                <a:t>ساختارسازمانی</a:t>
              </a:r>
              <a:endParaRPr lang="en-US" sz="2400" dirty="0">
                <a:solidFill>
                  <a:schemeClr val="bg1"/>
                </a:solidFill>
                <a:cs typeface="B Titr" pitchFamily="2" charset="-78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990600" y="4953000"/>
              <a:ext cx="1600200" cy="1524000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>
                <a:defRPr/>
              </a:pPr>
              <a:r>
                <a:rPr lang="fa-IR" sz="2400" dirty="0">
                  <a:solidFill>
                    <a:schemeClr val="bg1"/>
                  </a:solidFill>
                  <a:cs typeface="B Titr" pitchFamily="2" charset="-78"/>
                </a:rPr>
                <a:t>فناوری اطلاعات</a:t>
              </a:r>
              <a:endParaRPr lang="en-US" sz="2400" dirty="0">
                <a:solidFill>
                  <a:schemeClr val="bg1"/>
                </a:solidFill>
                <a:cs typeface="B Titr" pitchFamily="2" charset="-78"/>
              </a:endParaRPr>
            </a:p>
          </p:txBody>
        </p:sp>
        <p:cxnSp>
          <p:nvCxnSpPr>
            <p:cNvPr id="6" name="Straight Arrow Connector 5"/>
            <p:cNvCxnSpPr>
              <a:endCxn id="5" idx="7"/>
            </p:cNvCxnSpPr>
            <p:nvPr/>
          </p:nvCxnSpPr>
          <p:spPr>
            <a:xfrm rot="5400000">
              <a:off x="2062162" y="3575051"/>
              <a:ext cx="1895475" cy="1308100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3" idx="5"/>
              <a:endCxn id="4" idx="1"/>
            </p:cNvCxnSpPr>
            <p:nvPr/>
          </p:nvCxnSpPr>
          <p:spPr>
            <a:xfrm rot="16200000" flipH="1">
              <a:off x="4500562" y="3575051"/>
              <a:ext cx="1895475" cy="1308100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endCxn id="5" idx="6"/>
            </p:cNvCxnSpPr>
            <p:nvPr/>
          </p:nvCxnSpPr>
          <p:spPr>
            <a:xfrm rot="10800000">
              <a:off x="2590800" y="5715000"/>
              <a:ext cx="3276600" cy="1588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9" descr="128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214" y="785794"/>
            <a:ext cx="7461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072066" y="896925"/>
            <a:ext cx="33281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600" dirty="0" smtClean="0">
                <a:solidFill>
                  <a:srgbClr val="C00000"/>
                </a:solidFill>
                <a:cs typeface="B Titr" pitchFamily="2" charset="-78"/>
              </a:rPr>
              <a:t>ابعاد مدیریت دانش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3786182" y="3857628"/>
            <a:ext cx="1600200" cy="1524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400" dirty="0" smtClean="0">
                <a:solidFill>
                  <a:sysClr val="windowText" lastClr="000000"/>
                </a:solidFill>
                <a:cs typeface="B Titr" pitchFamily="2" charset="-78"/>
              </a:rPr>
              <a:t>محتوی دانش</a:t>
            </a:r>
            <a:endParaRPr lang="en-US" sz="2400" dirty="0">
              <a:solidFill>
                <a:sysClr val="windowText" lastClr="000000"/>
              </a:solidFill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2"/>
          <p:cNvSpPr>
            <a:spLocks noChangeShapeType="1"/>
          </p:cNvSpPr>
          <p:nvPr/>
        </p:nvSpPr>
        <p:spPr bwMode="auto">
          <a:xfrm flipV="1">
            <a:off x="309564" y="2700318"/>
            <a:ext cx="7905776" cy="95256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1220916" y="3481374"/>
            <a:ext cx="762000" cy="106680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1297116" y="4929174"/>
            <a:ext cx="612648" cy="91440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285720" y="2771756"/>
            <a:ext cx="45719" cy="3800516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183316" y="5705462"/>
            <a:ext cx="1309974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تسهيم دانش</a:t>
            </a:r>
            <a:endParaRPr lang="en-US" sz="200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87516" y="4545893"/>
            <a:ext cx="120097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rgbClr val="000099"/>
                </a:solidFill>
                <a:latin typeface="Lotus" pitchFamily="2" charset="-78"/>
                <a:cs typeface="B Nazanin" pitchFamily="2" charset="-78"/>
              </a:rPr>
              <a:t>كسب دانش</a:t>
            </a:r>
            <a:endParaRPr lang="en-US" sz="2000" dirty="0">
              <a:solidFill>
                <a:srgbClr val="000099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184253" y="1910246"/>
            <a:ext cx="1316386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ارزيابي دانش</a:t>
            </a:r>
            <a:endParaRPr lang="en-US" sz="2000" dirty="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906716" y="1939019"/>
            <a:ext cx="1511953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هدف</a:t>
            </a:r>
            <a:r>
              <a:rPr lang="fa-IR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‎</a:t>
            </a: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هاي دانش</a:t>
            </a:r>
            <a:endParaRPr lang="en-US" sz="2000" dirty="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051838" y="3285616"/>
            <a:ext cx="1579278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استفاده از دانش</a:t>
            </a:r>
            <a:endParaRPr lang="en-US" sz="2000" dirty="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009390" y="3285616"/>
            <a:ext cx="1497526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شناسايي دانش</a:t>
            </a:r>
            <a:endParaRPr lang="en-US" sz="200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944412" y="5714094"/>
            <a:ext cx="1572866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en-US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  </a:t>
            </a: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توسعه</a:t>
            </a:r>
            <a:r>
              <a:rPr lang="fa-IR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‎ی</a:t>
            </a:r>
            <a:r>
              <a:rPr lang="ar-SA" sz="2000" dirty="0">
                <a:solidFill>
                  <a:schemeClr val="bg1"/>
                </a:solidFill>
                <a:latin typeface="Lotus" pitchFamily="2" charset="-78"/>
                <a:cs typeface="B Nazanin" pitchFamily="2" charset="-78"/>
              </a:rPr>
              <a:t> دانش</a:t>
            </a:r>
            <a:endParaRPr lang="en-US" sz="2000" dirty="0">
              <a:solidFill>
                <a:schemeClr val="bg1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6478716" y="4473958"/>
            <a:ext cx="1667444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 dirty="0">
                <a:solidFill>
                  <a:srgbClr val="000099"/>
                </a:solidFill>
                <a:latin typeface="Lotus" pitchFamily="2" charset="-78"/>
                <a:cs typeface="B Nazanin" pitchFamily="2" charset="-78"/>
              </a:rPr>
              <a:t>نگهداري از دانش</a:t>
            </a:r>
            <a:endParaRPr lang="en-US" sz="2000" dirty="0">
              <a:solidFill>
                <a:srgbClr val="000099"/>
              </a:solidFill>
              <a:latin typeface="Lotus" pitchFamily="2" charset="-78"/>
              <a:cs typeface="B Nazanin" pitchFamily="2" charset="-78"/>
            </a:endParaRPr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8215340" y="2719374"/>
            <a:ext cx="45719" cy="3838596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309564" y="6557970"/>
            <a:ext cx="7927848" cy="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 flipV="1">
            <a:off x="5438777" y="3709974"/>
            <a:ext cx="0" cy="198120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prstDash val="lgDash"/>
            <a:round/>
            <a:headEnd/>
            <a:tailEnd type="triangl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flipH="1" flipV="1">
            <a:off x="6631116" y="3557573"/>
            <a:ext cx="685800" cy="914399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 flipV="1">
            <a:off x="6478716" y="4852974"/>
            <a:ext cx="914400" cy="106680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32" name="Line 28"/>
          <p:cNvSpPr>
            <a:spLocks noChangeShapeType="1"/>
          </p:cNvSpPr>
          <p:nvPr/>
        </p:nvSpPr>
        <p:spPr bwMode="auto">
          <a:xfrm flipH="1" flipV="1">
            <a:off x="5883604" y="2285992"/>
            <a:ext cx="45719" cy="428628"/>
          </a:xfrm>
          <a:prstGeom prst="line">
            <a:avLst/>
          </a:prstGeom>
          <a:noFill/>
          <a:ln w="28575">
            <a:solidFill>
              <a:srgbClr val="7030A0"/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10800000" flipV="1">
            <a:off x="3506916" y="3500437"/>
            <a:ext cx="1524000" cy="0"/>
          </a:xfrm>
          <a:prstGeom prst="straightConnector1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</p:cxnSp>
      <p:cxnSp>
        <p:nvCxnSpPr>
          <p:cNvPr id="37" name="Straight Arrow Connector 36"/>
          <p:cNvCxnSpPr/>
          <p:nvPr/>
        </p:nvCxnSpPr>
        <p:spPr>
          <a:xfrm>
            <a:off x="3509964" y="5919774"/>
            <a:ext cx="1673352" cy="1588"/>
          </a:xfrm>
          <a:prstGeom prst="straightConnector1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</p:cxnSp>
      <p:cxnSp>
        <p:nvCxnSpPr>
          <p:cNvPr id="28" name="Straight Arrow Connector 27"/>
          <p:cNvCxnSpPr/>
          <p:nvPr/>
        </p:nvCxnSpPr>
        <p:spPr>
          <a:xfrm rot="5400000">
            <a:off x="2470998" y="2587546"/>
            <a:ext cx="370690" cy="26334"/>
          </a:xfrm>
          <a:prstGeom prst="straightConnector1">
            <a:avLst/>
          </a:prstGeom>
          <a:noFill/>
          <a:ln w="28575">
            <a:solidFill>
              <a:srgbClr val="7030A0"/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</p:cxn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5183189" y="1500174"/>
            <a:ext cx="1498600" cy="1247775"/>
            <a:chOff x="5334000" y="1219200"/>
            <a:chExt cx="1498770" cy="1247025"/>
          </a:xfrm>
        </p:grpSpPr>
        <p:sp>
          <p:nvSpPr>
            <p:cNvPr id="34" name="Oval 82"/>
            <p:cNvSpPr>
              <a:spLocks noChangeArrowheads="1"/>
            </p:cNvSpPr>
            <p:nvPr/>
          </p:nvSpPr>
          <p:spPr bwMode="auto">
            <a:xfrm>
              <a:off x="6453625" y="2076712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S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38" name="Line 83"/>
            <p:cNvSpPr>
              <a:spLocks noChangeShapeType="1"/>
            </p:cNvSpPr>
            <p:nvPr/>
          </p:nvSpPr>
          <p:spPr bwMode="auto">
            <a:xfrm flipH="1">
              <a:off x="5593725" y="1560256"/>
              <a:ext cx="460922" cy="525396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Line 84"/>
            <p:cNvSpPr>
              <a:spLocks noChangeShapeType="1"/>
            </p:cNvSpPr>
            <p:nvPr/>
          </p:nvSpPr>
          <p:spPr bwMode="auto">
            <a:xfrm>
              <a:off x="6073344" y="1560256"/>
              <a:ext cx="442225" cy="540625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Line 85"/>
            <p:cNvSpPr>
              <a:spLocks noChangeShapeType="1"/>
            </p:cNvSpPr>
            <p:nvPr/>
          </p:nvSpPr>
          <p:spPr bwMode="auto">
            <a:xfrm flipH="1" flipV="1">
              <a:off x="5593725" y="2100881"/>
              <a:ext cx="930380" cy="7614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Oval 82"/>
            <p:cNvSpPr>
              <a:spLocks noChangeArrowheads="1"/>
            </p:cNvSpPr>
            <p:nvPr/>
          </p:nvSpPr>
          <p:spPr bwMode="auto">
            <a:xfrm>
              <a:off x="5334000" y="2057400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/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IT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33" name="Oval 81"/>
            <p:cNvSpPr>
              <a:spLocks noChangeArrowheads="1"/>
            </p:cNvSpPr>
            <p:nvPr/>
          </p:nvSpPr>
          <p:spPr bwMode="auto">
            <a:xfrm>
              <a:off x="5881685" y="1219200"/>
              <a:ext cx="367873" cy="3462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solidFill>
                    <a:srgbClr val="800000"/>
                  </a:solidFill>
                  <a:latin typeface="Tahoma" pitchFamily="34" charset="0"/>
                  <a:cs typeface="B Mitra" pitchFamily="2" charset="-78"/>
                </a:rPr>
                <a:t>C</a:t>
              </a:r>
            </a:p>
          </p:txBody>
        </p:sp>
      </p:grp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1906589" y="1500174"/>
            <a:ext cx="1498600" cy="1247775"/>
            <a:chOff x="5334000" y="1219200"/>
            <a:chExt cx="1498770" cy="1247025"/>
          </a:xfrm>
        </p:grpSpPr>
        <p:sp>
          <p:nvSpPr>
            <p:cNvPr id="47" name="Oval 82"/>
            <p:cNvSpPr>
              <a:spLocks noChangeArrowheads="1"/>
            </p:cNvSpPr>
            <p:nvPr/>
          </p:nvSpPr>
          <p:spPr bwMode="auto">
            <a:xfrm>
              <a:off x="6453625" y="2076712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S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48" name="Line 83"/>
            <p:cNvSpPr>
              <a:spLocks noChangeShapeType="1"/>
            </p:cNvSpPr>
            <p:nvPr/>
          </p:nvSpPr>
          <p:spPr bwMode="auto">
            <a:xfrm flipH="1">
              <a:off x="5593725" y="1560256"/>
              <a:ext cx="460922" cy="525396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Line 84"/>
            <p:cNvSpPr>
              <a:spLocks noChangeShapeType="1"/>
            </p:cNvSpPr>
            <p:nvPr/>
          </p:nvSpPr>
          <p:spPr bwMode="auto">
            <a:xfrm>
              <a:off x="6073344" y="1560256"/>
              <a:ext cx="442225" cy="540625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" name="Line 85"/>
            <p:cNvSpPr>
              <a:spLocks noChangeShapeType="1"/>
            </p:cNvSpPr>
            <p:nvPr/>
          </p:nvSpPr>
          <p:spPr bwMode="auto">
            <a:xfrm flipH="1" flipV="1">
              <a:off x="5593725" y="2100881"/>
              <a:ext cx="930380" cy="7614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" name="Oval 82"/>
            <p:cNvSpPr>
              <a:spLocks noChangeArrowheads="1"/>
            </p:cNvSpPr>
            <p:nvPr/>
          </p:nvSpPr>
          <p:spPr bwMode="auto">
            <a:xfrm>
              <a:off x="5334000" y="2057400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/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IT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46" name="Oval 81"/>
            <p:cNvSpPr>
              <a:spLocks noChangeArrowheads="1"/>
            </p:cNvSpPr>
            <p:nvPr/>
          </p:nvSpPr>
          <p:spPr bwMode="auto">
            <a:xfrm>
              <a:off x="5881685" y="1219200"/>
              <a:ext cx="367873" cy="3462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solidFill>
                    <a:srgbClr val="800000"/>
                  </a:solidFill>
                  <a:latin typeface="Tahoma" pitchFamily="34" charset="0"/>
                  <a:cs typeface="B Mitra" pitchFamily="2" charset="-78"/>
                </a:rPr>
                <a:t>C</a:t>
              </a:r>
            </a:p>
          </p:txBody>
        </p:sp>
      </p:grp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5183189" y="2871774"/>
            <a:ext cx="1498600" cy="1247775"/>
            <a:chOff x="5334000" y="1219200"/>
            <a:chExt cx="1498770" cy="1247025"/>
          </a:xfrm>
        </p:grpSpPr>
        <p:sp>
          <p:nvSpPr>
            <p:cNvPr id="54" name="Oval 82"/>
            <p:cNvSpPr>
              <a:spLocks noChangeArrowheads="1"/>
            </p:cNvSpPr>
            <p:nvPr/>
          </p:nvSpPr>
          <p:spPr bwMode="auto">
            <a:xfrm>
              <a:off x="6453625" y="2076712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S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55" name="Line 83"/>
            <p:cNvSpPr>
              <a:spLocks noChangeShapeType="1"/>
            </p:cNvSpPr>
            <p:nvPr/>
          </p:nvSpPr>
          <p:spPr bwMode="auto">
            <a:xfrm flipH="1">
              <a:off x="5593725" y="1560256"/>
              <a:ext cx="460922" cy="525396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" name="Line 84"/>
            <p:cNvSpPr>
              <a:spLocks noChangeShapeType="1"/>
            </p:cNvSpPr>
            <p:nvPr/>
          </p:nvSpPr>
          <p:spPr bwMode="auto">
            <a:xfrm>
              <a:off x="6073344" y="1560256"/>
              <a:ext cx="442225" cy="540625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7" name="Line 85"/>
            <p:cNvSpPr>
              <a:spLocks noChangeShapeType="1"/>
            </p:cNvSpPr>
            <p:nvPr/>
          </p:nvSpPr>
          <p:spPr bwMode="auto">
            <a:xfrm flipH="1" flipV="1">
              <a:off x="5593725" y="2100881"/>
              <a:ext cx="930380" cy="7614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Oval 82"/>
            <p:cNvSpPr>
              <a:spLocks noChangeArrowheads="1"/>
            </p:cNvSpPr>
            <p:nvPr/>
          </p:nvSpPr>
          <p:spPr bwMode="auto">
            <a:xfrm>
              <a:off x="5334000" y="2057400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/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IT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53" name="Oval 81"/>
            <p:cNvSpPr>
              <a:spLocks noChangeArrowheads="1"/>
            </p:cNvSpPr>
            <p:nvPr/>
          </p:nvSpPr>
          <p:spPr bwMode="auto">
            <a:xfrm>
              <a:off x="5881685" y="1219200"/>
              <a:ext cx="367873" cy="3462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solidFill>
                    <a:srgbClr val="800000"/>
                  </a:solidFill>
                  <a:latin typeface="Tahoma" pitchFamily="34" charset="0"/>
                  <a:cs typeface="B Mitra" pitchFamily="2" charset="-78"/>
                </a:rPr>
                <a:t>C</a:t>
              </a:r>
            </a:p>
          </p:txBody>
        </p:sp>
      </p:grp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1982789" y="2871774"/>
            <a:ext cx="1498600" cy="1247775"/>
            <a:chOff x="5334000" y="1219200"/>
            <a:chExt cx="1498770" cy="1247025"/>
          </a:xfrm>
        </p:grpSpPr>
        <p:sp>
          <p:nvSpPr>
            <p:cNvPr id="61" name="Oval 82"/>
            <p:cNvSpPr>
              <a:spLocks noChangeArrowheads="1"/>
            </p:cNvSpPr>
            <p:nvPr/>
          </p:nvSpPr>
          <p:spPr bwMode="auto">
            <a:xfrm>
              <a:off x="6453625" y="2076712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S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62" name="Line 83"/>
            <p:cNvSpPr>
              <a:spLocks noChangeShapeType="1"/>
            </p:cNvSpPr>
            <p:nvPr/>
          </p:nvSpPr>
          <p:spPr bwMode="auto">
            <a:xfrm flipH="1">
              <a:off x="5593725" y="1560256"/>
              <a:ext cx="460922" cy="525396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Line 84"/>
            <p:cNvSpPr>
              <a:spLocks noChangeShapeType="1"/>
            </p:cNvSpPr>
            <p:nvPr/>
          </p:nvSpPr>
          <p:spPr bwMode="auto">
            <a:xfrm>
              <a:off x="6073344" y="1560256"/>
              <a:ext cx="442225" cy="540625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Line 85"/>
            <p:cNvSpPr>
              <a:spLocks noChangeShapeType="1"/>
            </p:cNvSpPr>
            <p:nvPr/>
          </p:nvSpPr>
          <p:spPr bwMode="auto">
            <a:xfrm flipH="1" flipV="1">
              <a:off x="5593725" y="2100881"/>
              <a:ext cx="930380" cy="7614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82"/>
            <p:cNvSpPr>
              <a:spLocks noChangeArrowheads="1"/>
            </p:cNvSpPr>
            <p:nvPr/>
          </p:nvSpPr>
          <p:spPr bwMode="auto">
            <a:xfrm>
              <a:off x="5334000" y="2057400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/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IT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60" name="Oval 81"/>
            <p:cNvSpPr>
              <a:spLocks noChangeArrowheads="1"/>
            </p:cNvSpPr>
            <p:nvPr/>
          </p:nvSpPr>
          <p:spPr bwMode="auto">
            <a:xfrm>
              <a:off x="5881685" y="1219200"/>
              <a:ext cx="367873" cy="3462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solidFill>
                    <a:srgbClr val="800000"/>
                  </a:solidFill>
                  <a:latin typeface="Tahoma" pitchFamily="34" charset="0"/>
                  <a:cs typeface="B Mitra" pitchFamily="2" charset="-78"/>
                </a:rPr>
                <a:t>C</a:t>
              </a:r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1982789" y="5310174"/>
            <a:ext cx="1498600" cy="1247775"/>
            <a:chOff x="5334000" y="1219200"/>
            <a:chExt cx="1498770" cy="1247025"/>
          </a:xfrm>
        </p:grpSpPr>
        <p:sp>
          <p:nvSpPr>
            <p:cNvPr id="68" name="Oval 82"/>
            <p:cNvSpPr>
              <a:spLocks noChangeArrowheads="1"/>
            </p:cNvSpPr>
            <p:nvPr/>
          </p:nvSpPr>
          <p:spPr bwMode="auto">
            <a:xfrm>
              <a:off x="6453625" y="2076712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S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69" name="Line 83"/>
            <p:cNvSpPr>
              <a:spLocks noChangeShapeType="1"/>
            </p:cNvSpPr>
            <p:nvPr/>
          </p:nvSpPr>
          <p:spPr bwMode="auto">
            <a:xfrm flipH="1">
              <a:off x="5593725" y="1560256"/>
              <a:ext cx="460922" cy="525396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Line 84"/>
            <p:cNvSpPr>
              <a:spLocks noChangeShapeType="1"/>
            </p:cNvSpPr>
            <p:nvPr/>
          </p:nvSpPr>
          <p:spPr bwMode="auto">
            <a:xfrm>
              <a:off x="6073344" y="1560256"/>
              <a:ext cx="442225" cy="540625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" name="Line 85"/>
            <p:cNvSpPr>
              <a:spLocks noChangeShapeType="1"/>
            </p:cNvSpPr>
            <p:nvPr/>
          </p:nvSpPr>
          <p:spPr bwMode="auto">
            <a:xfrm flipH="1" flipV="1">
              <a:off x="5593725" y="2100881"/>
              <a:ext cx="930380" cy="7614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" name="Oval 82"/>
            <p:cNvSpPr>
              <a:spLocks noChangeArrowheads="1"/>
            </p:cNvSpPr>
            <p:nvPr/>
          </p:nvSpPr>
          <p:spPr bwMode="auto">
            <a:xfrm>
              <a:off x="5334000" y="2057400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/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IT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67" name="Oval 81"/>
            <p:cNvSpPr>
              <a:spLocks noChangeArrowheads="1"/>
            </p:cNvSpPr>
            <p:nvPr/>
          </p:nvSpPr>
          <p:spPr bwMode="auto">
            <a:xfrm>
              <a:off x="5881685" y="1219200"/>
              <a:ext cx="367873" cy="3462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solidFill>
                    <a:srgbClr val="800000"/>
                  </a:solidFill>
                  <a:latin typeface="Tahoma" pitchFamily="34" charset="0"/>
                  <a:cs typeface="B Mitra" pitchFamily="2" charset="-78"/>
                </a:rPr>
                <a:t>C</a:t>
              </a:r>
            </a:p>
          </p:txBody>
        </p:sp>
      </p:grpSp>
      <p:grpSp>
        <p:nvGrpSpPr>
          <p:cNvPr id="7" name="Group 72"/>
          <p:cNvGrpSpPr>
            <a:grpSpLocks/>
          </p:cNvGrpSpPr>
          <p:nvPr/>
        </p:nvGrpSpPr>
        <p:grpSpPr bwMode="auto">
          <a:xfrm>
            <a:off x="6630989" y="4014774"/>
            <a:ext cx="1498600" cy="1247775"/>
            <a:chOff x="5334000" y="1219200"/>
            <a:chExt cx="1498770" cy="1247025"/>
          </a:xfrm>
        </p:grpSpPr>
        <p:sp>
          <p:nvSpPr>
            <p:cNvPr id="76" name="Line 83"/>
            <p:cNvSpPr>
              <a:spLocks noChangeShapeType="1"/>
            </p:cNvSpPr>
            <p:nvPr/>
          </p:nvSpPr>
          <p:spPr bwMode="auto">
            <a:xfrm flipH="1">
              <a:off x="5593725" y="1560256"/>
              <a:ext cx="460922" cy="525396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Line 84"/>
            <p:cNvSpPr>
              <a:spLocks noChangeShapeType="1"/>
            </p:cNvSpPr>
            <p:nvPr/>
          </p:nvSpPr>
          <p:spPr bwMode="auto">
            <a:xfrm>
              <a:off x="6073344" y="1560256"/>
              <a:ext cx="442225" cy="540625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8" name="Line 85"/>
            <p:cNvSpPr>
              <a:spLocks noChangeShapeType="1"/>
            </p:cNvSpPr>
            <p:nvPr/>
          </p:nvSpPr>
          <p:spPr bwMode="auto">
            <a:xfrm flipH="1" flipV="1">
              <a:off x="5593725" y="2100881"/>
              <a:ext cx="930380" cy="7614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5334000" y="2057400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/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IT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74" name="Oval 81"/>
            <p:cNvSpPr>
              <a:spLocks noChangeArrowheads="1"/>
            </p:cNvSpPr>
            <p:nvPr/>
          </p:nvSpPr>
          <p:spPr bwMode="auto">
            <a:xfrm>
              <a:off x="5881685" y="1219200"/>
              <a:ext cx="367873" cy="3462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solidFill>
                    <a:srgbClr val="800000"/>
                  </a:solidFill>
                  <a:latin typeface="Tahoma" pitchFamily="34" charset="0"/>
                  <a:cs typeface="B Mitra" pitchFamily="2" charset="-78"/>
                </a:rPr>
                <a:t>C</a:t>
              </a:r>
            </a:p>
          </p:txBody>
        </p:sp>
        <p:sp>
          <p:nvSpPr>
            <p:cNvPr id="75" name="Oval 82"/>
            <p:cNvSpPr>
              <a:spLocks noChangeArrowheads="1"/>
            </p:cNvSpPr>
            <p:nvPr/>
          </p:nvSpPr>
          <p:spPr bwMode="auto">
            <a:xfrm>
              <a:off x="6453625" y="2076712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S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</p:grpSp>
      <p:grpSp>
        <p:nvGrpSpPr>
          <p:cNvPr id="21" name="Group 79"/>
          <p:cNvGrpSpPr>
            <a:grpSpLocks/>
          </p:cNvGrpSpPr>
          <p:nvPr/>
        </p:nvGrpSpPr>
        <p:grpSpPr bwMode="auto">
          <a:xfrm>
            <a:off x="5030789" y="5233974"/>
            <a:ext cx="1498600" cy="1247775"/>
            <a:chOff x="5334000" y="1219200"/>
            <a:chExt cx="1498770" cy="1247025"/>
          </a:xfrm>
        </p:grpSpPr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6453625" y="2076712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S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83" name="Line 83"/>
            <p:cNvSpPr>
              <a:spLocks noChangeShapeType="1"/>
            </p:cNvSpPr>
            <p:nvPr/>
          </p:nvSpPr>
          <p:spPr bwMode="auto">
            <a:xfrm flipH="1">
              <a:off x="5593725" y="1560256"/>
              <a:ext cx="460922" cy="525396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4" name="Line 84"/>
            <p:cNvSpPr>
              <a:spLocks noChangeShapeType="1"/>
            </p:cNvSpPr>
            <p:nvPr/>
          </p:nvSpPr>
          <p:spPr bwMode="auto">
            <a:xfrm>
              <a:off x="6073344" y="1560256"/>
              <a:ext cx="442225" cy="540625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Line 85"/>
            <p:cNvSpPr>
              <a:spLocks noChangeShapeType="1"/>
            </p:cNvSpPr>
            <p:nvPr/>
          </p:nvSpPr>
          <p:spPr bwMode="auto">
            <a:xfrm flipH="1" flipV="1">
              <a:off x="5593725" y="2100881"/>
              <a:ext cx="930380" cy="7614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Oval 82"/>
            <p:cNvSpPr>
              <a:spLocks noChangeArrowheads="1"/>
            </p:cNvSpPr>
            <p:nvPr/>
          </p:nvSpPr>
          <p:spPr bwMode="auto">
            <a:xfrm>
              <a:off x="5334000" y="2057400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/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IT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5881685" y="1219200"/>
              <a:ext cx="367873" cy="3462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solidFill>
                    <a:srgbClr val="800000"/>
                  </a:solidFill>
                  <a:latin typeface="Tahoma" pitchFamily="34" charset="0"/>
                  <a:cs typeface="B Mitra" pitchFamily="2" charset="-78"/>
                </a:rPr>
                <a:t>C</a:t>
              </a:r>
            </a:p>
          </p:txBody>
        </p:sp>
      </p:grpSp>
      <p:grpSp>
        <p:nvGrpSpPr>
          <p:cNvPr id="26" name="Group 86"/>
          <p:cNvGrpSpPr>
            <a:grpSpLocks/>
          </p:cNvGrpSpPr>
          <p:nvPr/>
        </p:nvGrpSpPr>
        <p:grpSpPr bwMode="auto">
          <a:xfrm>
            <a:off x="534989" y="4090974"/>
            <a:ext cx="1498600" cy="1247775"/>
            <a:chOff x="5334000" y="1219200"/>
            <a:chExt cx="1498770" cy="1247025"/>
          </a:xfrm>
        </p:grpSpPr>
        <p:sp>
          <p:nvSpPr>
            <p:cNvPr id="89" name="Oval 82"/>
            <p:cNvSpPr>
              <a:spLocks noChangeArrowheads="1"/>
            </p:cNvSpPr>
            <p:nvPr/>
          </p:nvSpPr>
          <p:spPr bwMode="auto">
            <a:xfrm>
              <a:off x="6453625" y="2076712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S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90" name="Line 83"/>
            <p:cNvSpPr>
              <a:spLocks noChangeShapeType="1"/>
            </p:cNvSpPr>
            <p:nvPr/>
          </p:nvSpPr>
          <p:spPr bwMode="auto">
            <a:xfrm flipH="1">
              <a:off x="5593725" y="1560256"/>
              <a:ext cx="460922" cy="525396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Line 84"/>
            <p:cNvSpPr>
              <a:spLocks noChangeShapeType="1"/>
            </p:cNvSpPr>
            <p:nvPr/>
          </p:nvSpPr>
          <p:spPr bwMode="auto">
            <a:xfrm>
              <a:off x="6073344" y="1560256"/>
              <a:ext cx="442225" cy="540625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" name="Line 85"/>
            <p:cNvSpPr>
              <a:spLocks noChangeShapeType="1"/>
            </p:cNvSpPr>
            <p:nvPr/>
          </p:nvSpPr>
          <p:spPr bwMode="auto">
            <a:xfrm flipH="1" flipV="1">
              <a:off x="5593725" y="2100881"/>
              <a:ext cx="930380" cy="7614"/>
            </a:xfrm>
            <a:prstGeom prst="lin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Oval 82"/>
            <p:cNvSpPr>
              <a:spLocks noChangeArrowheads="1"/>
            </p:cNvSpPr>
            <p:nvPr/>
          </p:nvSpPr>
          <p:spPr bwMode="auto">
            <a:xfrm>
              <a:off x="5334000" y="2057400"/>
              <a:ext cx="379145" cy="38951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/>
            <a:lstStyle/>
            <a:p>
              <a:pPr algn="ctr">
                <a:defRPr/>
              </a:pPr>
              <a:r>
                <a:rPr lang="en-US" sz="1200" dirty="0">
                  <a:solidFill>
                    <a:srgbClr val="800000"/>
                  </a:solidFill>
                  <a:latin typeface="Times New Roman" pitchFamily="18" charset="0"/>
                  <a:cs typeface="B Mitra" pitchFamily="2" charset="-78"/>
                </a:rPr>
                <a:t>IT</a:t>
              </a:r>
              <a:endParaRPr lang="en-US" sz="1200" dirty="0">
                <a:solidFill>
                  <a:srgbClr val="800000"/>
                </a:solidFill>
                <a:latin typeface="Tahoma" pitchFamily="34" charset="0"/>
                <a:cs typeface="B Mitra" pitchFamily="2" charset="-78"/>
              </a:endParaRPr>
            </a:p>
          </p:txBody>
        </p:sp>
        <p:sp>
          <p:nvSpPr>
            <p:cNvPr id="88" name="Oval 81"/>
            <p:cNvSpPr>
              <a:spLocks noChangeArrowheads="1"/>
            </p:cNvSpPr>
            <p:nvPr/>
          </p:nvSpPr>
          <p:spPr bwMode="auto">
            <a:xfrm>
              <a:off x="5881685" y="1219200"/>
              <a:ext cx="367873" cy="3462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solidFill>
                    <a:srgbClr val="800000"/>
                  </a:solidFill>
                  <a:latin typeface="Tahoma" pitchFamily="34" charset="0"/>
                  <a:cs typeface="B Mitra" pitchFamily="2" charset="-78"/>
                </a:rPr>
                <a:t>C</a:t>
              </a:r>
            </a:p>
          </p:txBody>
        </p:sp>
      </p:grpSp>
      <p:sp>
        <p:nvSpPr>
          <p:cNvPr id="87" name="Line 16"/>
          <p:cNvSpPr>
            <a:spLocks noChangeShapeType="1"/>
          </p:cNvSpPr>
          <p:nvPr/>
        </p:nvSpPr>
        <p:spPr bwMode="auto">
          <a:xfrm flipH="1">
            <a:off x="3517588" y="2157402"/>
            <a:ext cx="1554480" cy="0"/>
          </a:xfrm>
          <a:prstGeom prst="line">
            <a:avLst/>
          </a:prstGeom>
          <a:noFill/>
          <a:ln w="28575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r">
              <a:rot lat="0" lon="0" rev="8700000"/>
            </a:lightRig>
          </a:scene3d>
          <a:sp3d>
            <a:bevelT w="190500" h="38100"/>
          </a:sp3d>
        </p:spPr>
        <p:txBody>
          <a:bodyPr>
            <a:flatTx/>
          </a:bodyPr>
          <a:lstStyle/>
          <a:p>
            <a:pPr algn="ctr">
              <a:defRPr/>
            </a:pPr>
            <a:endParaRPr lang="en-US" sz="1600">
              <a:cs typeface="B Nazanin" pitchFamily="2" charset="-78"/>
            </a:endParaRPr>
          </a:p>
        </p:txBody>
      </p:sp>
      <p:sp>
        <p:nvSpPr>
          <p:cNvPr id="94" name="Text Box 19"/>
          <p:cNvSpPr txBox="1">
            <a:spLocks noChangeArrowheads="1"/>
          </p:cNvSpPr>
          <p:nvPr/>
        </p:nvSpPr>
        <p:spPr bwMode="auto">
          <a:xfrm>
            <a:off x="3929068" y="1928802"/>
            <a:ext cx="852518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flatTx/>
          </a:bodyPr>
          <a:lstStyle/>
          <a:p>
            <a:pPr algn="ctr" rtl="1" eaLnBrk="0" hangingPunct="0">
              <a:defRPr/>
            </a:pPr>
            <a:r>
              <a:rPr lang="ar-SA" sz="2000">
                <a:solidFill>
                  <a:schemeClr val="tx1"/>
                </a:solidFill>
                <a:latin typeface="Lotus" pitchFamily="2" charset="-78"/>
                <a:cs typeface="B Nazanin" pitchFamily="2" charset="-78"/>
              </a:rPr>
              <a:t>بازخورد</a:t>
            </a:r>
            <a:endParaRPr lang="en-US" sz="2000">
              <a:solidFill>
                <a:schemeClr val="tx1"/>
              </a:solidFill>
              <a:latin typeface="Lotus" pitchFamily="2" charset="-78"/>
              <a:cs typeface="B Nazanin" pitchFamily="2" charset="-78"/>
            </a:endParaRPr>
          </a:p>
        </p:txBody>
      </p:sp>
      <p:pic>
        <p:nvPicPr>
          <p:cNvPr id="97" name="Picture 9" descr="128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214" y="857232"/>
            <a:ext cx="746125" cy="42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1857356" y="772523"/>
            <a:ext cx="66159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200" dirty="0" smtClean="0">
                <a:solidFill>
                  <a:srgbClr val="C00000"/>
                </a:solidFill>
                <a:cs typeface="B Titr" pitchFamily="2" charset="-78"/>
              </a:rPr>
              <a:t>ابعاد مدیریت دانش در فرآیند مدیریت دانش</a:t>
            </a:r>
            <a:endParaRPr lang="en-US" sz="32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95" name="Slide Number Placeholder 9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build="p" animBg="1"/>
      <p:bldP spid="13" grpId="0" build="p" animBg="1"/>
      <p:bldP spid="14" grpId="0" build="p" animBg="1"/>
      <p:bldP spid="15" grpId="0" build="p" animBg="1"/>
      <p:bldP spid="16" grpId="0" build="p" animBg="1"/>
      <p:bldP spid="17" grpId="0" build="p" animBg="1"/>
      <p:bldP spid="18" grpId="0" build="p" animBg="1"/>
      <p:bldP spid="19" grpId="0" build="p" animBg="1"/>
      <p:bldP spid="22" grpId="0" animBg="1"/>
      <p:bldP spid="24" grpId="0" animBg="1"/>
      <p:bldP spid="25" grpId="0" animBg="1"/>
      <p:bldP spid="29" grpId="0" animBg="1"/>
      <p:bldP spid="30" grpId="0" animBg="1"/>
      <p:bldP spid="32" grpId="0" animBg="1"/>
      <p:bldP spid="87" grpId="0" animBg="1"/>
      <p:bldP spid="94" grpId="0" build="p" animBg="1"/>
      <p:bldP spid="9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857752" y="2933720"/>
          <a:ext cx="44196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104772" y="2909910"/>
          <a:ext cx="4038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1600200" y="852510"/>
          <a:ext cx="55626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9" name="Oval 8"/>
          <p:cNvSpPr/>
          <p:nvPr/>
        </p:nvSpPr>
        <p:spPr>
          <a:xfrm>
            <a:off x="1447800" y="4205310"/>
            <a:ext cx="990600" cy="1066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sz="1600" dirty="0">
                <a:solidFill>
                  <a:schemeClr val="tx1"/>
                </a:solidFill>
                <a:cs typeface="B Titr" pitchFamily="2" charset="-78"/>
              </a:rPr>
              <a:t>ساختار</a:t>
            </a:r>
            <a:endParaRPr lang="en-US" sz="1600" dirty="0">
              <a:solidFill>
                <a:schemeClr val="tx1"/>
              </a:solidFill>
              <a:cs typeface="B Titr" pitchFamily="2" charset="-78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705600" y="4205310"/>
            <a:ext cx="990600" cy="1066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sz="1600" dirty="0">
                <a:solidFill>
                  <a:schemeClr val="tx1"/>
                </a:solidFill>
                <a:cs typeface="B Titr" pitchFamily="2" charset="-78"/>
              </a:rPr>
              <a:t>فرهنگ</a:t>
            </a:r>
            <a:endParaRPr lang="en-US" sz="1600" dirty="0">
              <a:solidFill>
                <a:schemeClr val="tx1"/>
              </a:solidFill>
              <a:cs typeface="B Titr" pitchFamily="2" charset="-78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038600" y="1843110"/>
            <a:ext cx="990600" cy="838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fa-IR" sz="1050" dirty="0" smtClean="0">
                <a:solidFill>
                  <a:schemeClr val="tx1"/>
                </a:solidFill>
                <a:latin typeface="Arial Black" pitchFamily="34" charset="0"/>
                <a:cs typeface="B Titr" pitchFamily="2" charset="-78"/>
              </a:rPr>
              <a:t>سیستم مدیریت دانش</a:t>
            </a:r>
          </a:p>
          <a:p>
            <a:pPr algn="ctr">
              <a:defRPr/>
            </a:pPr>
            <a:r>
              <a:rPr lang="en-US" sz="800" dirty="0" smtClean="0">
                <a:solidFill>
                  <a:schemeClr val="tx1"/>
                </a:solidFill>
                <a:latin typeface="Arial Black" pitchFamily="34" charset="0"/>
                <a:cs typeface="B Nazanin" pitchFamily="2" charset="-78"/>
              </a:rPr>
              <a:t>MTA-Share</a:t>
            </a:r>
            <a:endParaRPr lang="en-US" sz="1200" dirty="0">
              <a:solidFill>
                <a:schemeClr val="tx1"/>
              </a:solidFill>
              <a:latin typeface="Arial Black" pitchFamily="34" charset="0"/>
              <a:cs typeface="B Nazanin" pitchFamily="2" charset="-78"/>
            </a:endParaRPr>
          </a:p>
        </p:txBody>
      </p:sp>
      <p:cxnSp>
        <p:nvCxnSpPr>
          <p:cNvPr id="12" name="Straight Arrow Connector 11"/>
          <p:cNvCxnSpPr>
            <a:stCxn id="11" idx="5"/>
            <a:endCxn id="10" idx="1"/>
          </p:cNvCxnSpPr>
          <p:nvPr/>
        </p:nvCxnSpPr>
        <p:spPr>
          <a:xfrm rot="16200000" flipH="1">
            <a:off x="4966495" y="2477316"/>
            <a:ext cx="1801812" cy="1965325"/>
          </a:xfrm>
          <a:prstGeom prst="straightConnector1">
            <a:avLst/>
          </a:prstGeom>
          <a:ln w="3810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9" idx="7"/>
          </p:cNvCxnSpPr>
          <p:nvPr/>
        </p:nvCxnSpPr>
        <p:spPr>
          <a:xfrm rot="5400000">
            <a:off x="2337595" y="2515416"/>
            <a:ext cx="1801812" cy="1889125"/>
          </a:xfrm>
          <a:prstGeom prst="straightConnector1">
            <a:avLst/>
          </a:prstGeom>
          <a:ln w="3810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38400" y="4643446"/>
            <a:ext cx="4267200" cy="1588"/>
          </a:xfrm>
          <a:prstGeom prst="straightConnector1">
            <a:avLst/>
          </a:prstGeom>
          <a:ln w="3810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286512" y="523900"/>
            <a:ext cx="2786082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200" dirty="0" smtClean="0">
                <a:solidFill>
                  <a:srgbClr val="C00000"/>
                </a:solidFill>
                <a:cs typeface="B Titr" pitchFamily="2" charset="-78"/>
              </a:rPr>
              <a:t>طرح جامع مدیریت دانش  </a:t>
            </a:r>
            <a:r>
              <a:rPr lang="en-US" i="1" dirty="0" smtClean="0">
                <a:solidFill>
                  <a:srgbClr val="000099"/>
                </a:solidFill>
                <a:latin typeface="Arial Black" pitchFamily="34" charset="0"/>
                <a:cs typeface="B Titr" pitchFamily="2" charset="-78"/>
              </a:rPr>
              <a:t>KMMP</a:t>
            </a:r>
            <a:endParaRPr lang="fa-IR" i="1" dirty="0" smtClean="0">
              <a:solidFill>
                <a:srgbClr val="000099"/>
              </a:solidFill>
              <a:latin typeface="Arial Black" pitchFamily="34" charset="0"/>
              <a:cs typeface="B Titr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en-US" sz="1200" b="1" dirty="0" smtClean="0">
                <a:solidFill>
                  <a:srgbClr val="000099"/>
                </a:solidFill>
              </a:rPr>
              <a:t>K</a:t>
            </a:r>
            <a:r>
              <a:rPr lang="en-US" sz="1200" b="1" dirty="0" smtClean="0">
                <a:solidFill>
                  <a:srgbClr val="C00000"/>
                </a:solidFill>
              </a:rPr>
              <a:t>nowledge </a:t>
            </a:r>
            <a:r>
              <a:rPr lang="en-US" sz="1200" b="1" dirty="0" err="1" smtClean="0">
                <a:solidFill>
                  <a:srgbClr val="000099"/>
                </a:solidFill>
              </a:rPr>
              <a:t>M</a:t>
            </a:r>
            <a:r>
              <a:rPr lang="en-US" sz="1200" b="1" dirty="0" err="1" smtClean="0">
                <a:solidFill>
                  <a:srgbClr val="C00000"/>
                </a:solidFill>
              </a:rPr>
              <a:t>anagemen</a:t>
            </a:r>
            <a:r>
              <a:rPr lang="en-US" sz="1200" b="1" dirty="0" smtClean="0">
                <a:solidFill>
                  <a:srgbClr val="C00000"/>
                </a:solidFill>
              </a:rPr>
              <a:t>  </a:t>
            </a:r>
            <a:r>
              <a:rPr lang="en-US" sz="1200" b="1" dirty="0" smtClean="0">
                <a:solidFill>
                  <a:srgbClr val="000099"/>
                </a:solidFill>
              </a:rPr>
              <a:t>M</a:t>
            </a:r>
            <a:r>
              <a:rPr lang="en-US" sz="1200" b="1" dirty="0" smtClean="0">
                <a:solidFill>
                  <a:srgbClr val="C00000"/>
                </a:solidFill>
              </a:rPr>
              <a:t>aster </a:t>
            </a:r>
            <a:r>
              <a:rPr lang="en-US" sz="1200" b="1" dirty="0" smtClean="0">
                <a:solidFill>
                  <a:srgbClr val="000099"/>
                </a:solidFill>
              </a:rPr>
              <a:t>P</a:t>
            </a:r>
            <a:r>
              <a:rPr lang="en-US" sz="1200" b="1" dirty="0" smtClean="0">
                <a:solidFill>
                  <a:srgbClr val="C00000"/>
                </a:solidFill>
              </a:rPr>
              <a:t>lan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0733A1-0A85-4F70-AB31-02DB41DF2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graphicEl>
                                              <a:dgm id="{430733A1-0A85-4F70-AB31-02DB41DF26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D027BB5-08DB-4B6F-B3D8-66D4E578F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graphicEl>
                                              <a:dgm id="{4D027BB5-08DB-4B6F-B3D8-66D4E578FF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25FB8E0-5A1D-4642-BCEC-E3E2ADDF8E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graphicEl>
                                              <a:dgm id="{225FB8E0-5A1D-4642-BCEC-E3E2ADDF8E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6CDB614-FAE8-4418-9C23-F014A856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graphicEl>
                                              <a:dgm id="{06CDB614-FAE8-4418-9C23-F014A85654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395AAD1-3C42-408F-BB6F-5CBC5D33E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>
                                            <p:graphicEl>
                                              <a:dgm id="{E395AAD1-3C42-408F-BB6F-5CBC5D33E9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F8E1647-02A9-4DAE-96C5-25ABD6808F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graphicEl>
                                              <a:dgm id="{AF8E1647-02A9-4DAE-96C5-25ABD6808F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5AE2E7-3CA6-423E-A699-674673419C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>
                                            <p:graphicEl>
                                              <a:dgm id="{EB5AE2E7-3CA6-423E-A699-674673419C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555115-939A-4F99-86E6-1B72F36B6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>
                                            <p:graphicEl>
                                              <a:dgm id="{69555115-939A-4F99-86E6-1B72F36B62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1FFE353-CD49-48FC-867A-87B64163F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>
                                            <p:graphicEl>
                                              <a:dgm id="{B1FFE353-CD49-48FC-867A-87B64163FB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E13B2CC-D5E5-4C05-BC79-9ADA0E01B1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>
                                            <p:graphicEl>
                                              <a:dgm id="{1E13B2CC-D5E5-4C05-BC79-9ADA0E01B1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E4C3F74-A8F4-42B7-A523-6295905D20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>
                                            <p:graphicEl>
                                              <a:dgm id="{0E4C3F74-A8F4-42B7-A523-6295905D20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DFF9EA5-496E-41E3-83A2-5056C94FB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">
                                            <p:graphicEl>
                                              <a:dgm id="{DDFF9EA5-496E-41E3-83A2-5056C94FB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DB0948-B510-44DB-A7ED-4E61027D8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">
                                            <p:graphicEl>
                                              <a:dgm id="{53DB0948-B510-44DB-A7ED-4E61027D87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48CF49-8AC4-45F4-846F-CA1CA68CAF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>
                                            <p:graphicEl>
                                              <a:dgm id="{0448CF49-8AC4-45F4-846F-CA1CA68CAF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486E38-46DE-4DEB-B733-3C82E4797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">
                                            <p:graphicEl>
                                              <a:dgm id="{6A486E38-46DE-4DEB-B733-3C82E4797D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3AB168-591F-4892-956B-21ABB89B8A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">
                                            <p:graphicEl>
                                              <a:dgm id="{863AB168-591F-4892-956B-21ABB89B8A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A95763-2940-40A3-9B5C-779D142099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">
                                            <p:graphicEl>
                                              <a:dgm id="{59A95763-2940-40A3-9B5C-779D142099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E053CF2-059F-4DAF-88F7-5082A815F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">
                                            <p:graphicEl>
                                              <a:dgm id="{5E053CF2-059F-4DAF-88F7-5082A815F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88A9F9D-1D54-4348-AF20-FFF51E7C4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">
                                            <p:graphicEl>
                                              <a:dgm id="{888A9F9D-1D54-4348-AF20-FFF51E7C47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5F00EB-6613-47B3-B6B0-F1799D718E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">
                                            <p:graphicEl>
                                              <a:dgm id="{855F00EB-6613-47B3-B6B0-F1799D718E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5DF01E3-DB5D-4515-A922-E9F1D5E9E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">
                                            <p:graphicEl>
                                              <a:dgm id="{65DF01E3-DB5D-4515-A922-E9F1D5E9E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B387749-6CA6-470E-ACF9-2143EB45D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">
                                            <p:graphicEl>
                                              <a:dgm id="{8B387749-6CA6-470E-ACF9-2143EB45D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62A9D6D-4A37-4083-9358-CBAF07B7C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">
                                            <p:graphicEl>
                                              <a:dgm id="{962A9D6D-4A37-4083-9358-CBAF07B7C7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0E0B4F-6F8B-43AA-808C-CAC934826E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">
                                            <p:graphicEl>
                                              <a:dgm id="{080E0B4F-6F8B-43AA-808C-CAC934826E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5EEC884-0234-4DF9-BA93-3FEB217A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">
                                            <p:graphicEl>
                                              <a:dgm id="{65EEC884-0234-4DF9-BA93-3FEB217A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F8D85A-9DD7-4C9E-8ADF-F802C766AF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">
                                            <p:graphicEl>
                                              <a:dgm id="{8AF8D85A-9DD7-4C9E-8ADF-F802C766AF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01D838D-1655-4C50-99A1-672E4EBB77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">
                                            <p:graphicEl>
                                              <a:dgm id="{E01D838D-1655-4C50-99A1-672E4EBB77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F108C48-F757-41A9-AB66-46603B1E07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">
                                            <p:graphicEl>
                                              <a:dgm id="{AF108C48-F757-41A9-AB66-46603B1E07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0733A1-0A85-4F70-AB31-02DB41DF2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">
                                            <p:graphicEl>
                                              <a:dgm id="{430733A1-0A85-4F70-AB31-02DB41DF26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027BB5-08DB-4B6F-B3D8-66D4E578F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">
                                            <p:graphicEl>
                                              <a:dgm id="{4D027BB5-08DB-4B6F-B3D8-66D4E578FF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E79AEDC-6AA6-4730-B502-B6E6F0EDC7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">
                                            <p:graphicEl>
                                              <a:dgm id="{9E79AEDC-6AA6-4730-B502-B6E6F0EDC7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E62B49-6422-43FE-8E4C-6C0B2C2A1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">
                                            <p:graphicEl>
                                              <a:dgm id="{D6E62B49-6422-43FE-8E4C-6C0B2C2A1E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31F77F-3DCC-4006-8131-509F578F2F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7">
                                            <p:graphicEl>
                                              <a:dgm id="{D631F77F-3DCC-4006-8131-509F578F2F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E34FBAC-3874-4C5E-9A63-B24C81771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">
                                            <p:graphicEl>
                                              <a:dgm id="{FE34FBAC-3874-4C5E-9A63-B24C81771A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A8CC274-D486-4D3E-B962-2E1367846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">
                                            <p:graphicEl>
                                              <a:dgm id="{3A8CC274-D486-4D3E-B962-2E13678465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15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C10E0AB-88CE-4E05-BC08-422E1C6CF2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">
                                            <p:graphicEl>
                                              <a:dgm id="{6C10E0AB-88CE-4E05-BC08-422E1C6CF2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5178766-8612-4CC4-B67C-FB720B8554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">
                                            <p:graphicEl>
                                              <a:dgm id="{F5178766-8612-4CC4-B67C-FB720B8554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D29AB3-1C79-4093-8F68-F02FAF27D5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">
                                            <p:graphicEl>
                                              <a:dgm id="{E1D29AB3-1C79-4093-8F68-F02FAF27D5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30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E9FD5CE-0C1A-4DF5-AC0F-BFBDECF182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">
                                            <p:graphicEl>
                                              <a:dgm id="{4E9FD5CE-0C1A-4DF5-AC0F-BFBDECF182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35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15ED920-17E7-4019-9ED0-01CC2A8E1F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">
                                            <p:graphicEl>
                                              <a:dgm id="{D15ED920-17E7-4019-9ED0-01CC2A8E1F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40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17420D6-0F4A-44B0-882E-FBEE5FA8F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">
                                            <p:graphicEl>
                                              <a:dgm id="{117420D6-0F4A-44B0-882E-FBEE5FA8F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D6155E6-F65C-42E4-BE93-7B0DEC977B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">
                                            <p:graphicEl>
                                              <a:dgm id="{6D6155E6-F65C-42E4-BE93-7B0DEC977B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Graphic spid="7" grpId="0">
        <p:bldSub>
          <a:bldDgm bld="one"/>
        </p:bldSub>
      </p:bldGraphic>
      <p:bldGraphic spid="8" grpId="0">
        <p:bldSub>
          <a:bldDgm bld="one"/>
        </p:bldSub>
      </p:bldGraphic>
      <p:bldP spid="9" grpId="0" build="allAtOnce" animBg="1"/>
      <p:bldP spid="10" grpId="0" build="allAtOnce" animBg="1"/>
      <p:bldP spid="11" grpId="0" build="allAtOnce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2844" y="1142984"/>
            <a:ext cx="88583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8000" dirty="0" smtClean="0">
                <a:cs typeface="B Nazanin" pitchFamily="2" charset="-78"/>
              </a:rPr>
              <a:t>با </a:t>
            </a:r>
            <a:r>
              <a:rPr lang="fa-IR" sz="8000" b="1" dirty="0" smtClean="0">
                <a:solidFill>
                  <a:srgbClr val="000099"/>
                </a:solidFill>
                <a:cs typeface="B Nazanin" pitchFamily="2" charset="-78"/>
              </a:rPr>
              <a:t>مدیریت دانش </a:t>
            </a:r>
            <a:r>
              <a:rPr lang="fa-IR" sz="8000" dirty="0" smtClean="0">
                <a:cs typeface="B Nazanin" pitchFamily="2" charset="-78"/>
              </a:rPr>
              <a:t>می توان به </a:t>
            </a:r>
            <a:r>
              <a:rPr lang="fa-IR" sz="8000" b="1" dirty="0" smtClean="0">
                <a:solidFill>
                  <a:srgbClr val="006600"/>
                </a:solidFill>
                <a:cs typeface="B Nazanin" pitchFamily="2" charset="-78"/>
              </a:rPr>
              <a:t>بصیرت</a:t>
            </a:r>
            <a:r>
              <a:rPr lang="fa-IR" sz="8000" dirty="0" smtClean="0">
                <a:cs typeface="B Nazanin" pitchFamily="2" charset="-78"/>
              </a:rPr>
              <a:t> دست یافت.</a:t>
            </a:r>
            <a:endParaRPr lang="en-US" sz="8000" dirty="0"/>
          </a:p>
        </p:txBody>
      </p:sp>
      <p:pic>
        <p:nvPicPr>
          <p:cNvPr id="4" name="Picture 3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7808569" y="879091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43438" y="996566"/>
            <a:ext cx="31432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fa-IR" sz="3600" dirty="0" smtClean="0">
                <a:solidFill>
                  <a:srgbClr val="C00000"/>
                </a:solidFill>
                <a:cs typeface="B Titr" pitchFamily="2" charset="-78"/>
              </a:rPr>
              <a:t>دستیابی به بصیرت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5429256" y="4143380"/>
            <a:ext cx="1571636" cy="158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2844" y="1571612"/>
            <a:ext cx="84296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200000"/>
              </a:lnSpc>
            </a:pPr>
            <a:r>
              <a:rPr lang="fa-IR" sz="3200" dirty="0" smtClean="0">
                <a:cs typeface="B Nazanin" pitchFamily="2" charset="-78"/>
              </a:rPr>
              <a:t>وقتی که دانش برای تصمیم‌گیری و بهبود تصمیمات، فرآیندها و بهره‌وری یا سودآوری به کار گرفته می‌شود تبدیل به بصیرت می‌شود. برای بصیر و خردمند بودن، افراد نه تنها باید دانش کسب کنند بلکه باید فهم کاملی از اصول حاکم برآن دانش را نیز داشته باشند.</a:t>
            </a:r>
            <a:endParaRPr lang="en-US" sz="3200" dirty="0"/>
          </a:p>
        </p:txBody>
      </p:sp>
      <p:pic>
        <p:nvPicPr>
          <p:cNvPr id="4" name="Picture 3" descr="12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57861">
            <a:off x="7808569" y="879091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33824" y="996566"/>
            <a:ext cx="26100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600" dirty="0">
                <a:solidFill>
                  <a:srgbClr val="C00000"/>
                </a:solidFill>
                <a:cs typeface="B Titr" pitchFamily="2" charset="-78"/>
              </a:rPr>
              <a:t>تعریف </a:t>
            </a:r>
            <a:r>
              <a:rPr lang="fa-IR" sz="3600" dirty="0" smtClean="0">
                <a:solidFill>
                  <a:srgbClr val="C00000"/>
                </a:solidFill>
                <a:cs typeface="B Titr" pitchFamily="2" charset="-78"/>
              </a:rPr>
              <a:t>بصیرت </a:t>
            </a:r>
            <a:r>
              <a:rPr lang="fa-IR" sz="3600" dirty="0">
                <a:solidFill>
                  <a:srgbClr val="C00000"/>
                </a:solidFill>
                <a:cs typeface="B Titr" pitchFamily="2" charset="-78"/>
              </a:rPr>
              <a:t>: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pic>
        <p:nvPicPr>
          <p:cNvPr id="6" name="Picture 5" descr="149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74164">
            <a:off x="8404506" y="1689343"/>
            <a:ext cx="681038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272 C -0.00521 0.01781 -0.00573 0.02104 -0.00972 0.01272 C -0.00938 0.0104 -0.00747 0.00786 -0.00851 0.00601 C -0.01024 0.00324 -0.01615 0.00277 -0.01615 0.003 C -0.01649 0.00555 -0.01563 0.00925 -0.01736 0.0111 C -0.01875 0.01249 -0.02153 0.01133 -0.0224 0.00948 C -0.02326 0.00763 -0.02153 0.00509 -0.02118 0.00277 C -0.0224 0.00162 -0.025 0.00139 -0.025 -0.0007 C -0.025 -0.00509 -0.01945 -0.00648 -0.01736 -0.0074 C -0.01997 -0.00208 -0.02292 0.02151 -0.01615 0.00786 C -0.01528 0.00948 -0.01511 0.01272 -0.01354 0.01272 C -0.00695 0.01272 -0.01493 2.07216E-6 -0.00851 0.01272 C -0.00625 0.02544 -0.00851 0.01873 -0.0059 0.01457 C -0.00486 0.01295 -0.0033 0.01226 -0.00208 0.0111 C -0.00174 0.01272 -0.00208 0.01572 -0.00087 0.01619 C 0.00069 0.01665 0.00226 0.01457 0.00295 0.01272 C 0.0033 0.01156 0.00121 0.01272 0.00035 0.01272 Z " pathEditMode="relative" rAng="0" ptsTypes="fffffffffffffffff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429124" y="986837"/>
            <a:ext cx="40847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200" dirty="0" smtClean="0">
                <a:solidFill>
                  <a:srgbClr val="C00000"/>
                </a:solidFill>
                <a:cs typeface="B Titr" pitchFamily="2" charset="-78"/>
              </a:rPr>
              <a:t>مسیر تکوینی دانایی </a:t>
            </a:r>
            <a:r>
              <a:rPr lang="fa-IR" sz="2400" dirty="0" smtClean="0">
                <a:solidFill>
                  <a:srgbClr val="C00000"/>
                </a:solidFill>
                <a:cs typeface="B Titr" pitchFamily="2" charset="-78"/>
              </a:rPr>
              <a:t>(بصیرت)</a:t>
            </a:r>
            <a:endParaRPr lang="en-US" sz="3200" dirty="0">
              <a:solidFill>
                <a:srgbClr val="C00000"/>
              </a:solidFill>
              <a:cs typeface="B Titr" pitchFamily="2" charset="-78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441478" y="2187590"/>
            <a:ext cx="2489201" cy="2286000"/>
            <a:chOff x="885" y="796"/>
            <a:chExt cx="1568" cy="1440"/>
          </a:xfrm>
        </p:grpSpPr>
        <p:sp>
          <p:nvSpPr>
            <p:cNvPr id="11299" name="AutoShape 10"/>
            <p:cNvSpPr>
              <a:spLocks noChangeArrowheads="1"/>
            </p:cNvSpPr>
            <p:nvPr/>
          </p:nvSpPr>
          <p:spPr bwMode="auto">
            <a:xfrm rot="16200000">
              <a:off x="949" y="732"/>
              <a:ext cx="1440" cy="15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5 w 21600"/>
                <a:gd name="T13" fmla="*/ 0 h 21600"/>
                <a:gd name="T14" fmla="*/ 21285 w 21600"/>
                <a:gd name="T15" fmla="*/ 1102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867" y="10761"/>
                  </a:moveTo>
                  <a:cubicBezTo>
                    <a:pt x="9888" y="10261"/>
                    <a:pt x="10299" y="9866"/>
                    <a:pt x="10800" y="9867"/>
                  </a:cubicBezTo>
                  <a:cubicBezTo>
                    <a:pt x="11300" y="9867"/>
                    <a:pt x="11711" y="10261"/>
                    <a:pt x="11732" y="10761"/>
                  </a:cubicBezTo>
                  <a:lnTo>
                    <a:pt x="21590" y="10348"/>
                  </a:lnTo>
                  <a:cubicBezTo>
                    <a:pt x="21348" y="4564"/>
                    <a:pt x="16589" y="-1"/>
                    <a:pt x="10799" y="0"/>
                  </a:cubicBezTo>
                  <a:cubicBezTo>
                    <a:pt x="5010" y="0"/>
                    <a:pt x="251" y="4564"/>
                    <a:pt x="9" y="10348"/>
                  </a:cubicBezTo>
                  <a:close/>
                </a:path>
              </a:pathLst>
            </a:custGeom>
            <a:solidFill>
              <a:srgbClr val="3366CC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ar-SA" sz="2000"/>
            </a:p>
          </p:txBody>
        </p:sp>
        <p:sp>
          <p:nvSpPr>
            <p:cNvPr id="11300" name="AutoShape 11"/>
            <p:cNvSpPr>
              <a:spLocks noChangeArrowheads="1"/>
            </p:cNvSpPr>
            <p:nvPr/>
          </p:nvSpPr>
          <p:spPr bwMode="auto">
            <a:xfrm rot="10800000">
              <a:off x="1350" y="796"/>
              <a:ext cx="976" cy="658"/>
            </a:xfrm>
            <a:prstGeom prst="chevron">
              <a:avLst>
                <a:gd name="adj" fmla="val 43908"/>
              </a:avLst>
            </a:prstGeom>
            <a:solidFill>
              <a:srgbClr val="33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ar-SA" sz="2000"/>
            </a:p>
          </p:txBody>
        </p:sp>
        <p:sp>
          <p:nvSpPr>
            <p:cNvPr id="11301" name="AutoShape 12"/>
            <p:cNvSpPr>
              <a:spLocks noChangeArrowheads="1"/>
            </p:cNvSpPr>
            <p:nvPr/>
          </p:nvSpPr>
          <p:spPr bwMode="auto">
            <a:xfrm>
              <a:off x="1605" y="1578"/>
              <a:ext cx="848" cy="658"/>
            </a:xfrm>
            <a:prstGeom prst="homePlate">
              <a:avLst>
                <a:gd name="adj" fmla="val 43621"/>
              </a:avLst>
            </a:prstGeom>
            <a:solidFill>
              <a:srgbClr val="3366CC"/>
            </a:solidFill>
            <a:ln w="635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ar-SA" sz="2000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599144" y="3427427"/>
            <a:ext cx="2489201" cy="2286000"/>
            <a:chOff x="3504" y="1577"/>
            <a:chExt cx="1568" cy="1440"/>
          </a:xfrm>
        </p:grpSpPr>
        <p:sp>
          <p:nvSpPr>
            <p:cNvPr id="11296" name="AutoShape 14"/>
            <p:cNvSpPr>
              <a:spLocks noChangeArrowheads="1"/>
            </p:cNvSpPr>
            <p:nvPr/>
          </p:nvSpPr>
          <p:spPr bwMode="auto">
            <a:xfrm rot="5400000" flipH="1">
              <a:off x="3568" y="1513"/>
              <a:ext cx="1440" cy="15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5 w 21600"/>
                <a:gd name="T13" fmla="*/ 0 h 21600"/>
                <a:gd name="T14" fmla="*/ 21285 w 21600"/>
                <a:gd name="T15" fmla="*/ 1102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867" y="10761"/>
                  </a:moveTo>
                  <a:cubicBezTo>
                    <a:pt x="9888" y="10261"/>
                    <a:pt x="10299" y="9866"/>
                    <a:pt x="10800" y="9867"/>
                  </a:cubicBezTo>
                  <a:cubicBezTo>
                    <a:pt x="11300" y="9867"/>
                    <a:pt x="11711" y="10261"/>
                    <a:pt x="11732" y="10761"/>
                  </a:cubicBezTo>
                  <a:lnTo>
                    <a:pt x="21590" y="10348"/>
                  </a:lnTo>
                  <a:cubicBezTo>
                    <a:pt x="21348" y="4564"/>
                    <a:pt x="16589" y="-1"/>
                    <a:pt x="10799" y="0"/>
                  </a:cubicBezTo>
                  <a:cubicBezTo>
                    <a:pt x="5010" y="0"/>
                    <a:pt x="251" y="4564"/>
                    <a:pt x="9" y="10348"/>
                  </a:cubicBezTo>
                  <a:close/>
                </a:path>
              </a:pathLst>
            </a:custGeom>
            <a:solidFill>
              <a:srgbClr val="3366CC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ar-SA" sz="2000"/>
            </a:p>
          </p:txBody>
        </p:sp>
        <p:sp>
          <p:nvSpPr>
            <p:cNvPr id="11297" name="AutoShape 15"/>
            <p:cNvSpPr>
              <a:spLocks noChangeArrowheads="1"/>
            </p:cNvSpPr>
            <p:nvPr/>
          </p:nvSpPr>
          <p:spPr bwMode="auto">
            <a:xfrm rot="10800000" flipH="1">
              <a:off x="3631" y="1577"/>
              <a:ext cx="976" cy="658"/>
            </a:xfrm>
            <a:prstGeom prst="chevron">
              <a:avLst>
                <a:gd name="adj" fmla="val 43908"/>
              </a:avLst>
            </a:prstGeom>
            <a:solidFill>
              <a:srgbClr val="33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ar-SA" sz="2000"/>
            </a:p>
          </p:txBody>
        </p:sp>
        <p:sp>
          <p:nvSpPr>
            <p:cNvPr id="11298" name="AutoShape 16"/>
            <p:cNvSpPr>
              <a:spLocks noChangeArrowheads="1"/>
            </p:cNvSpPr>
            <p:nvPr/>
          </p:nvSpPr>
          <p:spPr bwMode="auto">
            <a:xfrm flipH="1">
              <a:off x="3504" y="2359"/>
              <a:ext cx="848" cy="658"/>
            </a:xfrm>
            <a:prstGeom prst="homePlate">
              <a:avLst>
                <a:gd name="adj" fmla="val 44050"/>
              </a:avLst>
            </a:prstGeom>
            <a:solidFill>
              <a:srgbClr val="3366CC"/>
            </a:solidFill>
            <a:ln w="635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ar-SA" sz="2000"/>
            </a:p>
          </p:txBody>
        </p:sp>
      </p:grpSp>
      <p:sp>
        <p:nvSpPr>
          <p:cNvPr id="41" name="AutoShape 17"/>
          <p:cNvSpPr>
            <a:spLocks noChangeArrowheads="1"/>
          </p:cNvSpPr>
          <p:nvPr/>
        </p:nvSpPr>
        <p:spPr bwMode="auto">
          <a:xfrm rot="10800000">
            <a:off x="3300441" y="2187590"/>
            <a:ext cx="942975" cy="1044575"/>
          </a:xfrm>
          <a:prstGeom prst="chevron">
            <a:avLst>
              <a:gd name="adj" fmla="val 49292"/>
            </a:avLst>
          </a:prstGeom>
          <a:solidFill>
            <a:srgbClr val="FFFF99">
              <a:alpha val="70195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42" name="AutoShape 18"/>
          <p:cNvSpPr>
            <a:spLocks noChangeArrowheads="1"/>
          </p:cNvSpPr>
          <p:nvPr/>
        </p:nvSpPr>
        <p:spPr bwMode="auto">
          <a:xfrm>
            <a:off x="5314978" y="3427427"/>
            <a:ext cx="941388" cy="1044575"/>
          </a:xfrm>
          <a:prstGeom prst="chevron">
            <a:avLst>
              <a:gd name="adj" fmla="val 47384"/>
            </a:avLst>
          </a:prstGeom>
          <a:solidFill>
            <a:srgbClr val="FFFF99">
              <a:alpha val="70195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43" name="AutoShape 19"/>
          <p:cNvSpPr>
            <a:spLocks noChangeArrowheads="1"/>
          </p:cNvSpPr>
          <p:nvPr/>
        </p:nvSpPr>
        <p:spPr bwMode="auto">
          <a:xfrm rot="10800000">
            <a:off x="5078441" y="4670440"/>
            <a:ext cx="942975" cy="1044575"/>
          </a:xfrm>
          <a:prstGeom prst="chevron">
            <a:avLst>
              <a:gd name="adj" fmla="val 49292"/>
            </a:avLst>
          </a:prstGeom>
          <a:solidFill>
            <a:srgbClr val="FFFF99">
              <a:alpha val="70195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45" name="AutoShape 21"/>
          <p:cNvSpPr>
            <a:spLocks noChangeArrowheads="1"/>
          </p:cNvSpPr>
          <p:nvPr/>
        </p:nvSpPr>
        <p:spPr bwMode="auto">
          <a:xfrm>
            <a:off x="3508403" y="3430602"/>
            <a:ext cx="2179638" cy="1044575"/>
          </a:xfrm>
          <a:prstGeom prst="chevron">
            <a:avLst>
              <a:gd name="adj" fmla="val 42583"/>
            </a:avLst>
          </a:prstGeom>
          <a:solidFill>
            <a:srgbClr val="3366CC">
              <a:alpha val="70195"/>
            </a:srgbClr>
          </a:solidFill>
          <a:ln w="9525">
            <a:solidFill>
              <a:srgbClr val="3333FF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46" name="AutoShape 22"/>
          <p:cNvSpPr>
            <a:spLocks noChangeArrowheads="1"/>
          </p:cNvSpPr>
          <p:nvPr/>
        </p:nvSpPr>
        <p:spPr bwMode="auto">
          <a:xfrm rot="10800000">
            <a:off x="398491" y="4664090"/>
            <a:ext cx="2730500" cy="1044575"/>
          </a:xfrm>
          <a:prstGeom prst="chevron">
            <a:avLst>
              <a:gd name="adj" fmla="val 44692"/>
            </a:avLst>
          </a:prstGeom>
          <a:solidFill>
            <a:srgbClr val="3366CC">
              <a:alpha val="39999"/>
            </a:srgbClr>
          </a:solidFill>
          <a:ln w="9525">
            <a:solidFill>
              <a:srgbClr val="3333FF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47" name="AutoShape 23"/>
          <p:cNvSpPr>
            <a:spLocks noChangeArrowheads="1"/>
          </p:cNvSpPr>
          <p:nvPr/>
        </p:nvSpPr>
        <p:spPr bwMode="auto">
          <a:xfrm rot="10800000">
            <a:off x="2714653" y="4664090"/>
            <a:ext cx="942975" cy="1044575"/>
          </a:xfrm>
          <a:prstGeom prst="chevron">
            <a:avLst>
              <a:gd name="adj" fmla="val 49329"/>
            </a:avLst>
          </a:prstGeom>
          <a:solidFill>
            <a:srgbClr val="FFFF99">
              <a:alpha val="70195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54" name="AutoShape 30"/>
          <p:cNvSpPr>
            <a:spLocks noChangeArrowheads="1"/>
          </p:cNvSpPr>
          <p:nvPr/>
        </p:nvSpPr>
        <p:spPr bwMode="auto">
          <a:xfrm rot="10800000">
            <a:off x="3221066" y="4670440"/>
            <a:ext cx="2265362" cy="1044575"/>
          </a:xfrm>
          <a:prstGeom prst="chevron">
            <a:avLst>
              <a:gd name="adj" fmla="val 44539"/>
            </a:avLst>
          </a:prstGeom>
          <a:solidFill>
            <a:srgbClr val="3366CC">
              <a:alpha val="70195"/>
            </a:srgbClr>
          </a:solidFill>
          <a:ln w="9525">
            <a:solidFill>
              <a:srgbClr val="3333FF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59" name="Text Box 35"/>
          <p:cNvSpPr txBox="1">
            <a:spLocks noChangeArrowheads="1"/>
          </p:cNvSpPr>
          <p:nvPr/>
        </p:nvSpPr>
        <p:spPr bwMode="auto">
          <a:xfrm rot="-5400000">
            <a:off x="3297266" y="2595577"/>
            <a:ext cx="584200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1900">
                <a:cs typeface="B Nazanin" pitchFamily="2" charset="-78"/>
              </a:rPr>
              <a:t>تبدیل </a:t>
            </a:r>
            <a:endParaRPr lang="en-US" sz="1900">
              <a:cs typeface="B Nazanin" pitchFamily="2" charset="-78"/>
            </a:endParaRPr>
          </a:p>
        </p:txBody>
      </p:sp>
      <p:sp>
        <p:nvSpPr>
          <p:cNvPr id="60" name="Text Box 35"/>
          <p:cNvSpPr txBox="1">
            <a:spLocks noChangeArrowheads="1"/>
          </p:cNvSpPr>
          <p:nvPr/>
        </p:nvSpPr>
        <p:spPr bwMode="auto">
          <a:xfrm rot="5400000">
            <a:off x="5412609" y="3780646"/>
            <a:ext cx="928688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1900">
                <a:cs typeface="B Nazanin" pitchFamily="2" charset="-78"/>
              </a:rPr>
              <a:t>تبدیل </a:t>
            </a:r>
            <a:endParaRPr lang="en-US" sz="1900">
              <a:cs typeface="B Nazanin" pitchFamily="2" charset="-78"/>
            </a:endParaRPr>
          </a:p>
        </p:txBody>
      </p:sp>
      <p:sp>
        <p:nvSpPr>
          <p:cNvPr id="61" name="Text Box 35"/>
          <p:cNvSpPr txBox="1">
            <a:spLocks noChangeArrowheads="1"/>
          </p:cNvSpPr>
          <p:nvPr/>
        </p:nvSpPr>
        <p:spPr bwMode="auto">
          <a:xfrm rot="-5400000">
            <a:off x="5110191" y="5037152"/>
            <a:ext cx="584200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1900">
                <a:cs typeface="B Nazanin" pitchFamily="2" charset="-78"/>
              </a:rPr>
              <a:t>تبدیل </a:t>
            </a:r>
            <a:endParaRPr lang="en-US" sz="1900">
              <a:cs typeface="B Nazanin" pitchFamily="2" charset="-78"/>
            </a:endParaRPr>
          </a:p>
        </p:txBody>
      </p:sp>
      <p:sp>
        <p:nvSpPr>
          <p:cNvPr id="62" name="Text Box 35"/>
          <p:cNvSpPr txBox="1">
            <a:spLocks noChangeArrowheads="1"/>
          </p:cNvSpPr>
          <p:nvPr/>
        </p:nvSpPr>
        <p:spPr bwMode="auto">
          <a:xfrm rot="-5400000">
            <a:off x="2752753" y="5037152"/>
            <a:ext cx="584200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1900">
                <a:cs typeface="B Nazanin" pitchFamily="2" charset="-78"/>
              </a:rPr>
              <a:t>تبدیل </a:t>
            </a:r>
            <a:endParaRPr lang="en-US" sz="1900">
              <a:cs typeface="B Nazanin" pitchFamily="2" charset="-78"/>
            </a:endParaRPr>
          </a:p>
        </p:txBody>
      </p:sp>
      <p:sp>
        <p:nvSpPr>
          <p:cNvPr id="63" name="AutoShape 18"/>
          <p:cNvSpPr>
            <a:spLocks noChangeArrowheads="1"/>
          </p:cNvSpPr>
          <p:nvPr/>
        </p:nvSpPr>
        <p:spPr bwMode="auto">
          <a:xfrm>
            <a:off x="2970241" y="3417902"/>
            <a:ext cx="941387" cy="1044575"/>
          </a:xfrm>
          <a:prstGeom prst="chevron">
            <a:avLst>
              <a:gd name="adj" fmla="val 47384"/>
            </a:avLst>
          </a:prstGeom>
          <a:solidFill>
            <a:srgbClr val="FFFF99">
              <a:alpha val="94116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64" name="Text Box 35"/>
          <p:cNvSpPr txBox="1">
            <a:spLocks noChangeArrowheads="1"/>
          </p:cNvSpPr>
          <p:nvPr/>
        </p:nvSpPr>
        <p:spPr bwMode="auto">
          <a:xfrm rot="5400000">
            <a:off x="3089303" y="3816365"/>
            <a:ext cx="1000125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1900">
                <a:cs typeface="B Nazanin" pitchFamily="2" charset="-78"/>
              </a:rPr>
              <a:t>تبدیل </a:t>
            </a:r>
            <a:endParaRPr lang="en-US" sz="1900">
              <a:cs typeface="B Nazanin" pitchFamily="2" charset="-78"/>
            </a:endParaRPr>
          </a:p>
        </p:txBody>
      </p:sp>
      <p:sp>
        <p:nvSpPr>
          <p:cNvPr id="68" name="AutoShape 20"/>
          <p:cNvSpPr>
            <a:spLocks noChangeArrowheads="1"/>
          </p:cNvSpPr>
          <p:nvPr/>
        </p:nvSpPr>
        <p:spPr bwMode="auto">
          <a:xfrm rot="10800000">
            <a:off x="3800503" y="2176477"/>
            <a:ext cx="2265363" cy="1044575"/>
          </a:xfrm>
          <a:prstGeom prst="chevron">
            <a:avLst>
              <a:gd name="adj" fmla="val 44539"/>
            </a:avLst>
          </a:prstGeom>
          <a:solidFill>
            <a:srgbClr val="3366CC">
              <a:alpha val="70195"/>
            </a:srgbClr>
          </a:solidFill>
          <a:ln w="9525">
            <a:solidFill>
              <a:srgbClr val="3333FF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71" name="AutoShape 8"/>
          <p:cNvSpPr>
            <a:spLocks noChangeArrowheads="1"/>
          </p:cNvSpPr>
          <p:nvPr/>
        </p:nvSpPr>
        <p:spPr bwMode="auto">
          <a:xfrm rot="10800000">
            <a:off x="5643570" y="2176477"/>
            <a:ext cx="2986088" cy="1044575"/>
          </a:xfrm>
          <a:prstGeom prst="chevron">
            <a:avLst>
              <a:gd name="adj" fmla="val 45143"/>
            </a:avLst>
          </a:prstGeom>
          <a:solidFill>
            <a:srgbClr val="3366CC">
              <a:alpha val="39999"/>
            </a:srgbClr>
          </a:solidFill>
          <a:ln w="9525">
            <a:solidFill>
              <a:srgbClr val="3333FF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ar-SA" sz="2000"/>
          </a:p>
        </p:txBody>
      </p:sp>
      <p:sp>
        <p:nvSpPr>
          <p:cNvPr id="11284" name="Rectangle 66"/>
          <p:cNvSpPr>
            <a:spLocks noChangeArrowheads="1"/>
          </p:cNvSpPr>
          <p:nvPr/>
        </p:nvSpPr>
        <p:spPr bwMode="auto">
          <a:xfrm>
            <a:off x="6072198" y="2357430"/>
            <a:ext cx="221456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a-IR" sz="1400" b="1" dirty="0">
                <a:cs typeface="B Titr" pitchFamily="2" charset="-78"/>
              </a:rPr>
              <a:t>سلول ، سلول ، سلول ، سلول ،</a:t>
            </a:r>
          </a:p>
          <a:p>
            <a:endParaRPr lang="fa-IR" sz="1400" b="1" dirty="0">
              <a:cs typeface="B Titr" pitchFamily="2" charset="-78"/>
            </a:endParaRPr>
          </a:p>
          <a:p>
            <a:r>
              <a:rPr lang="fa-IR" sz="1400" b="1" dirty="0">
                <a:cs typeface="B Titr" pitchFamily="2" charset="-78"/>
              </a:rPr>
              <a:t> سلول ، سلول ، سلول ، سلول ...</a:t>
            </a:r>
            <a:endParaRPr lang="en-US" sz="1400" b="1" dirty="0">
              <a:cs typeface="B Titr" pitchFamily="2" charset="-78"/>
            </a:endParaRPr>
          </a:p>
        </p:txBody>
      </p:sp>
      <p:sp>
        <p:nvSpPr>
          <p:cNvPr id="11285" name="Rectangle 71"/>
          <p:cNvSpPr>
            <a:spLocks noChangeArrowheads="1"/>
          </p:cNvSpPr>
          <p:nvPr/>
        </p:nvSpPr>
        <p:spPr bwMode="auto">
          <a:xfrm>
            <a:off x="4071934" y="2357430"/>
            <a:ext cx="17145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a-IR" sz="1400" b="1" dirty="0">
                <a:cs typeface="B Titr" pitchFamily="2" charset="-78"/>
              </a:rPr>
              <a:t>بیت ، بیت ، بیت ، بیت ،</a:t>
            </a:r>
          </a:p>
          <a:p>
            <a:endParaRPr lang="en-US" sz="1400" b="1" dirty="0">
              <a:cs typeface="B Titr" pitchFamily="2" charset="-78"/>
            </a:endParaRPr>
          </a:p>
          <a:p>
            <a:r>
              <a:rPr lang="fa-IR" sz="1400" b="1" dirty="0">
                <a:cs typeface="B Titr" pitchFamily="2" charset="-78"/>
              </a:rPr>
              <a:t>بیت ، بیت ،</a:t>
            </a:r>
            <a:r>
              <a:rPr lang="en-US" sz="1400" b="1" dirty="0">
                <a:cs typeface="B Titr" pitchFamily="2" charset="-78"/>
              </a:rPr>
              <a:t> </a:t>
            </a:r>
            <a:r>
              <a:rPr lang="fa-IR" sz="1400" b="1" dirty="0">
                <a:cs typeface="B Titr" pitchFamily="2" charset="-78"/>
              </a:rPr>
              <a:t>بیت ، بیت ،</a:t>
            </a:r>
            <a:endParaRPr lang="en-US" sz="1400" b="1" dirty="0">
              <a:cs typeface="B Titr" pitchFamily="2" charset="-78"/>
            </a:endParaRPr>
          </a:p>
          <a:p>
            <a:endParaRPr lang="en-US" sz="1400" b="1" dirty="0">
              <a:cs typeface="B Titr" pitchFamily="2" charset="-78"/>
            </a:endParaRPr>
          </a:p>
        </p:txBody>
      </p:sp>
      <p:sp>
        <p:nvSpPr>
          <p:cNvPr id="11286" name="Rectangle 72"/>
          <p:cNvSpPr>
            <a:spLocks noChangeArrowheads="1"/>
          </p:cNvSpPr>
          <p:nvPr/>
        </p:nvSpPr>
        <p:spPr bwMode="auto">
          <a:xfrm>
            <a:off x="1500167" y="2396677"/>
            <a:ext cx="171451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fa-IR" sz="1400" b="1" dirty="0">
                <a:solidFill>
                  <a:schemeClr val="bg1"/>
                </a:solidFill>
                <a:cs typeface="+mj-cs"/>
              </a:rPr>
              <a:t>بایت ، بایت ، </a:t>
            </a:r>
            <a:endParaRPr lang="fa-IR" sz="1400" b="1" dirty="0" smtClean="0">
              <a:solidFill>
                <a:schemeClr val="bg1"/>
              </a:solidFill>
              <a:cs typeface="+mj-cs"/>
            </a:endParaRPr>
          </a:p>
          <a:p>
            <a:pPr>
              <a:lnSpc>
                <a:spcPct val="200000"/>
              </a:lnSpc>
            </a:pPr>
            <a:r>
              <a:rPr lang="fa-IR" sz="1400" b="1" dirty="0" smtClean="0">
                <a:solidFill>
                  <a:schemeClr val="bg1"/>
                </a:solidFill>
                <a:cs typeface="+mj-cs"/>
              </a:rPr>
              <a:t>بایت </a:t>
            </a:r>
            <a:r>
              <a:rPr lang="fa-IR" sz="1400" b="1" dirty="0">
                <a:solidFill>
                  <a:schemeClr val="bg1"/>
                </a:solidFill>
                <a:cs typeface="+mj-cs"/>
              </a:rPr>
              <a:t>، بایت ، </a:t>
            </a:r>
            <a:endParaRPr lang="fa-IR" sz="1400" b="1" dirty="0" smtClean="0">
              <a:solidFill>
                <a:schemeClr val="bg1"/>
              </a:solidFill>
              <a:cs typeface="+mj-cs"/>
            </a:endParaRPr>
          </a:p>
          <a:p>
            <a:pPr>
              <a:lnSpc>
                <a:spcPct val="200000"/>
              </a:lnSpc>
            </a:pPr>
            <a:r>
              <a:rPr lang="fa-IR" sz="1400" b="1" dirty="0" smtClean="0">
                <a:solidFill>
                  <a:schemeClr val="bg1"/>
                </a:solidFill>
                <a:cs typeface="+mj-cs"/>
              </a:rPr>
              <a:t>بایت </a:t>
            </a:r>
            <a:r>
              <a:rPr lang="fa-IR" sz="1400" b="1" dirty="0">
                <a:solidFill>
                  <a:schemeClr val="bg1"/>
                </a:solidFill>
                <a:cs typeface="+mj-cs"/>
              </a:rPr>
              <a:t>، بایت ، </a:t>
            </a:r>
            <a:endParaRPr lang="fa-IR" sz="1400" b="1" dirty="0" smtClean="0">
              <a:solidFill>
                <a:schemeClr val="bg1"/>
              </a:solidFill>
              <a:cs typeface="+mj-cs"/>
            </a:endParaRPr>
          </a:p>
          <a:p>
            <a:pPr algn="r">
              <a:lnSpc>
                <a:spcPct val="200000"/>
              </a:lnSpc>
            </a:pPr>
            <a:r>
              <a:rPr lang="fa-IR" sz="1400" b="1" dirty="0" smtClean="0">
                <a:solidFill>
                  <a:schemeClr val="bg1"/>
                </a:solidFill>
                <a:cs typeface="+mj-cs"/>
              </a:rPr>
              <a:t>بایت </a:t>
            </a:r>
            <a:r>
              <a:rPr lang="fa-IR" sz="1400" b="1" dirty="0">
                <a:solidFill>
                  <a:schemeClr val="bg1"/>
                </a:solidFill>
                <a:cs typeface="+mj-cs"/>
              </a:rPr>
              <a:t>، بایت ، </a:t>
            </a:r>
            <a:endParaRPr lang="en-US" sz="1400" b="1" dirty="0">
              <a:solidFill>
                <a:schemeClr val="bg1"/>
              </a:solidFill>
              <a:cs typeface="+mj-cs"/>
            </a:endParaRPr>
          </a:p>
          <a:p>
            <a:pPr>
              <a:lnSpc>
                <a:spcPct val="200000"/>
              </a:lnSpc>
            </a:pPr>
            <a:endParaRPr lang="en-US" sz="1400" b="1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11287" name="Rectangle 73"/>
          <p:cNvSpPr>
            <a:spLocks noChangeArrowheads="1"/>
          </p:cNvSpPr>
          <p:nvPr/>
        </p:nvSpPr>
        <p:spPr bwMode="auto">
          <a:xfrm>
            <a:off x="3857620" y="3617901"/>
            <a:ext cx="18573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a-IR" sz="1400" b="1" dirty="0">
                <a:cs typeface="B Titr" pitchFamily="2" charset="-78"/>
              </a:rPr>
              <a:t>داده ، داده ، داده ، داده</a:t>
            </a:r>
          </a:p>
          <a:p>
            <a:endParaRPr lang="en-US" sz="1400" b="1" dirty="0">
              <a:cs typeface="B Titr" pitchFamily="2" charset="-78"/>
            </a:endParaRPr>
          </a:p>
          <a:p>
            <a:r>
              <a:rPr lang="fa-IR" sz="1400" b="1" dirty="0">
                <a:cs typeface="B Titr" pitchFamily="2" charset="-78"/>
              </a:rPr>
              <a:t>داده ، داده ، داده ، ...،</a:t>
            </a:r>
            <a:endParaRPr lang="en-US" sz="1400" b="1" dirty="0">
              <a:cs typeface="B Titr" pitchFamily="2" charset="-78"/>
            </a:endParaRPr>
          </a:p>
          <a:p>
            <a:endParaRPr lang="en-US" sz="1400" b="1" dirty="0">
              <a:cs typeface="B Titr" pitchFamily="2" charset="-78"/>
            </a:endParaRPr>
          </a:p>
        </p:txBody>
      </p:sp>
      <p:sp>
        <p:nvSpPr>
          <p:cNvPr id="11288" name="Rectangle 74"/>
          <p:cNvSpPr>
            <a:spLocks noChangeArrowheads="1"/>
          </p:cNvSpPr>
          <p:nvPr/>
        </p:nvSpPr>
        <p:spPr bwMode="auto">
          <a:xfrm>
            <a:off x="5643570" y="3381420"/>
            <a:ext cx="228601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a-IR" sz="1200" b="1" dirty="0">
                <a:solidFill>
                  <a:schemeClr val="bg1"/>
                </a:solidFill>
                <a:cs typeface="B Titr" pitchFamily="2" charset="-78"/>
              </a:rPr>
              <a:t>اطلاعات ، </a:t>
            </a:r>
            <a:endParaRPr lang="fa-IR" sz="1200" b="1" dirty="0" smtClean="0">
              <a:solidFill>
                <a:schemeClr val="bg1"/>
              </a:solidFill>
              <a:cs typeface="B Titr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fa-IR" sz="1200" b="1" dirty="0" smtClean="0">
                <a:solidFill>
                  <a:schemeClr val="bg1"/>
                </a:solidFill>
                <a:cs typeface="B Titr" pitchFamily="2" charset="-78"/>
              </a:rPr>
              <a:t>اطلاعات </a:t>
            </a:r>
            <a:r>
              <a:rPr lang="fa-IR" sz="1200" b="1" dirty="0">
                <a:solidFill>
                  <a:schemeClr val="bg1"/>
                </a:solidFill>
                <a:cs typeface="B Titr" pitchFamily="2" charset="-78"/>
              </a:rPr>
              <a:t>، </a:t>
            </a:r>
            <a:endParaRPr lang="fa-IR" sz="1200" b="1" dirty="0" smtClean="0">
              <a:solidFill>
                <a:schemeClr val="bg1"/>
              </a:solidFill>
              <a:cs typeface="B Titr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fa-IR" sz="1200" b="1" dirty="0" smtClean="0">
                <a:solidFill>
                  <a:schemeClr val="bg1"/>
                </a:solidFill>
                <a:cs typeface="B Titr" pitchFamily="2" charset="-78"/>
              </a:rPr>
              <a:t>اطلاعات </a:t>
            </a:r>
            <a:r>
              <a:rPr lang="fa-IR" sz="1200" b="1" dirty="0">
                <a:solidFill>
                  <a:schemeClr val="bg1"/>
                </a:solidFill>
                <a:cs typeface="B Titr" pitchFamily="2" charset="-78"/>
              </a:rPr>
              <a:t>، </a:t>
            </a:r>
            <a:endParaRPr lang="fa-IR" sz="1200" b="1" dirty="0" smtClean="0">
              <a:solidFill>
                <a:schemeClr val="bg1"/>
              </a:solidFill>
              <a:cs typeface="B Titr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fa-IR" sz="1200" b="1" dirty="0" smtClean="0">
                <a:solidFill>
                  <a:schemeClr val="bg1"/>
                </a:solidFill>
                <a:cs typeface="B Titr" pitchFamily="2" charset="-78"/>
              </a:rPr>
              <a:t>اطلاعات ،</a:t>
            </a:r>
          </a:p>
          <a:p>
            <a:pPr algn="ctr">
              <a:lnSpc>
                <a:spcPct val="200000"/>
              </a:lnSpc>
            </a:pPr>
            <a:r>
              <a:rPr lang="fa-IR" sz="1200" b="1" dirty="0" smtClean="0">
                <a:solidFill>
                  <a:schemeClr val="bg1"/>
                </a:solidFill>
                <a:cs typeface="B Titr" pitchFamily="2" charset="-78"/>
              </a:rPr>
              <a:t>اطلاعات </a:t>
            </a:r>
            <a:r>
              <a:rPr lang="fa-IR" sz="1200" b="1" dirty="0">
                <a:solidFill>
                  <a:schemeClr val="bg1"/>
                </a:solidFill>
                <a:cs typeface="B Titr" pitchFamily="2" charset="-78"/>
              </a:rPr>
              <a:t>، </a:t>
            </a:r>
            <a:endParaRPr lang="fa-IR" sz="1200" b="1" dirty="0" smtClean="0">
              <a:solidFill>
                <a:schemeClr val="bg1"/>
              </a:solidFill>
              <a:cs typeface="B Titr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fa-IR" sz="1200" b="1" dirty="0" smtClean="0">
                <a:solidFill>
                  <a:schemeClr val="bg1"/>
                </a:solidFill>
                <a:cs typeface="B Titr" pitchFamily="2" charset="-78"/>
              </a:rPr>
              <a:t>اطلاعات </a:t>
            </a:r>
            <a:r>
              <a:rPr lang="fa-IR" sz="1200" b="1" dirty="0">
                <a:solidFill>
                  <a:schemeClr val="bg1"/>
                </a:solidFill>
                <a:cs typeface="B Titr" pitchFamily="2" charset="-78"/>
              </a:rPr>
              <a:t>، ...</a:t>
            </a:r>
            <a:endParaRPr lang="en-US" sz="1200" b="1" dirty="0">
              <a:solidFill>
                <a:schemeClr val="bg1"/>
              </a:solidFill>
              <a:cs typeface="B Titr" pitchFamily="2" charset="-78"/>
            </a:endParaRPr>
          </a:p>
        </p:txBody>
      </p:sp>
      <p:sp>
        <p:nvSpPr>
          <p:cNvPr id="11289" name="Rectangle 75"/>
          <p:cNvSpPr>
            <a:spLocks noChangeArrowheads="1"/>
          </p:cNvSpPr>
          <p:nvPr/>
        </p:nvSpPr>
        <p:spPr bwMode="auto">
          <a:xfrm>
            <a:off x="3286131" y="4819665"/>
            <a:ext cx="207168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a-IR" sz="1400" b="1" dirty="0">
                <a:cs typeface="B Titr" pitchFamily="2" charset="-78"/>
              </a:rPr>
              <a:t>دانش ، دانش ، دانش ، </a:t>
            </a:r>
          </a:p>
          <a:p>
            <a:pPr algn="ctr"/>
            <a:endParaRPr lang="fa-IR" sz="1400" b="1" dirty="0">
              <a:cs typeface="B Titr" pitchFamily="2" charset="-78"/>
            </a:endParaRPr>
          </a:p>
          <a:p>
            <a:pPr algn="ctr"/>
            <a:r>
              <a:rPr lang="fa-IR" sz="1400" b="1" dirty="0">
                <a:cs typeface="B Titr" pitchFamily="2" charset="-78"/>
              </a:rPr>
              <a:t>دانش ، دانش ، دانش ، ...</a:t>
            </a:r>
            <a:endParaRPr lang="en-US" sz="1400" b="1" dirty="0">
              <a:cs typeface="B Titr" pitchFamily="2" charset="-78"/>
            </a:endParaRPr>
          </a:p>
        </p:txBody>
      </p:sp>
      <p:sp>
        <p:nvSpPr>
          <p:cNvPr id="11290" name="Rectangle 76"/>
          <p:cNvSpPr>
            <a:spLocks noChangeArrowheads="1"/>
          </p:cNvSpPr>
          <p:nvPr/>
        </p:nvSpPr>
        <p:spPr bwMode="auto">
          <a:xfrm>
            <a:off x="714363" y="4512499"/>
            <a:ext cx="2071687" cy="113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</a:pPr>
            <a:r>
              <a:rPr lang="fa-IR" b="1" dirty="0">
                <a:solidFill>
                  <a:srgbClr val="C00000"/>
                </a:solidFill>
                <a:cs typeface="B Titr" pitchFamily="2" charset="-78"/>
              </a:rPr>
              <a:t>بصیرت ، حکمت،</a:t>
            </a:r>
          </a:p>
          <a:p>
            <a:pPr algn="ctr">
              <a:lnSpc>
                <a:spcPct val="200000"/>
              </a:lnSpc>
            </a:pPr>
            <a:r>
              <a:rPr lang="fa-IR" b="1" dirty="0">
                <a:solidFill>
                  <a:srgbClr val="C00000"/>
                </a:solidFill>
                <a:cs typeface="B Titr" pitchFamily="2" charset="-78"/>
              </a:rPr>
              <a:t>دانایی ، شهود  </a:t>
            </a:r>
            <a:endParaRPr lang="en-US" b="1" dirty="0">
              <a:solidFill>
                <a:srgbClr val="C00000"/>
              </a:solidFill>
              <a:cs typeface="B Titr" pitchFamily="2" charset="-78"/>
            </a:endParaRPr>
          </a:p>
        </p:txBody>
      </p:sp>
      <p:pic>
        <p:nvPicPr>
          <p:cNvPr id="38" name="Picture 37" descr="715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55560">
            <a:off x="8434454" y="866845"/>
            <a:ext cx="496755" cy="62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2A47-904F-4D07-9748-7FFC537795FE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54" grpId="0" animBg="1"/>
      <p:bldP spid="63" grpId="0" animBg="1"/>
      <p:bldP spid="68" grpId="0" animBg="1"/>
      <p:bldP spid="7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4308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780928"/>
            <a:ext cx="690605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دریافت جدیدترین کتابهای الکترونیکی در سایت</a:t>
            </a:r>
          </a:p>
          <a:p>
            <a:pPr algn="ctr"/>
            <a:r>
              <a:rPr lang="en-US" sz="32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4"/>
              </a:rPr>
              <a:t>www.madsg.com</a:t>
            </a:r>
            <a:endParaRPr lang="en-US" sz="32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52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anagerial">
      <a:majorFont>
        <a:latin typeface="Calibri"/>
        <a:ea typeface=""/>
        <a:cs typeface="B Titr"/>
      </a:majorFont>
      <a:minorFont>
        <a:latin typeface="Calibri"/>
        <a:ea typeface=""/>
        <a:cs typeface="B Nazani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anagerial">
      <a:majorFont>
        <a:latin typeface="Calibri"/>
        <a:ea typeface=""/>
        <a:cs typeface="B Titr"/>
      </a:majorFont>
      <a:minorFont>
        <a:latin typeface="Calibri"/>
        <a:ea typeface=""/>
        <a:cs typeface="B Nazani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3797</TotalTime>
  <Words>2968</Words>
  <Application>Microsoft Office PowerPoint</Application>
  <PresentationFormat>On-screen Show (4:3)</PresentationFormat>
  <Paragraphs>609</Paragraphs>
  <Slides>54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Office Theme</vt:lpstr>
      <vt:lpstr>1_Office Theme</vt:lpstr>
      <vt:lpstr>Image</vt:lpstr>
      <vt:lpstr>Clip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چرخه ی دانش</vt:lpstr>
      <vt:lpstr>چرخة حيات كسب دانش بر اساس روش‌شناسي گپ</vt:lpstr>
      <vt:lpstr>اقلام قابل تحويل بر اساس روش‌شناسي گپ</vt:lpstr>
      <vt:lpstr>(Firestone &amp; McElroy)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www.managerial.ir</dc:title>
  <dc:subject>مدیریت دانش</dc:subject>
  <dc:creator>Dr.Ahmad Varzeshkar</dc:creator>
  <cp:keywords>مدیریت دانش</cp:keywords>
  <cp:lastModifiedBy>mehr</cp:lastModifiedBy>
  <cp:revision>211</cp:revision>
  <dcterms:created xsi:type="dcterms:W3CDTF">2010-10-31T22:20:22Z</dcterms:created>
  <dcterms:modified xsi:type="dcterms:W3CDTF">2020-03-17T07:05:09Z</dcterms:modified>
  <cp:category>وب سایت مدیریتی ایران</cp:category>
</cp:coreProperties>
</file>